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0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</p:sldIdLst>
  <p:sldSz cy="13716000" cx="24384000"/>
  <p:notesSz cx="6858000" cy="9144000"/>
  <p:embeddedFontLst>
    <p:embeddedFont>
      <p:font typeface="Helvetica Neue"/>
      <p:regular r:id="rId38"/>
      <p:bold r:id="rId39"/>
      <p:italic r:id="rId40"/>
      <p:boldItalic r:id="rId41"/>
    </p:embeddedFont>
    <p:embeddedFont>
      <p:font typeface="Helvetica Neue Light"/>
      <p:regular r:id="rId42"/>
      <p:bold r:id="rId43"/>
      <p:italic r:id="rId44"/>
      <p:boldItalic r:id="rId4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HelveticaNeue-italic.fntdata"/><Relationship Id="rId20" Type="http://schemas.openxmlformats.org/officeDocument/2006/relationships/slide" Target="slides/slide16.xml"/><Relationship Id="rId42" Type="http://schemas.openxmlformats.org/officeDocument/2006/relationships/font" Target="fonts/HelveticaNeueLight-regular.fntdata"/><Relationship Id="rId41" Type="http://schemas.openxmlformats.org/officeDocument/2006/relationships/font" Target="fonts/HelveticaNeue-boldItalic.fntdata"/><Relationship Id="rId22" Type="http://schemas.openxmlformats.org/officeDocument/2006/relationships/slide" Target="slides/slide18.xml"/><Relationship Id="rId44" Type="http://schemas.openxmlformats.org/officeDocument/2006/relationships/font" Target="fonts/HelveticaNeueLight-italic.fntdata"/><Relationship Id="rId21" Type="http://schemas.openxmlformats.org/officeDocument/2006/relationships/slide" Target="slides/slide17.xml"/><Relationship Id="rId43" Type="http://schemas.openxmlformats.org/officeDocument/2006/relationships/font" Target="fonts/HelveticaNeueLight-bold.fntdata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45" Type="http://schemas.openxmlformats.org/officeDocument/2006/relationships/font" Target="fonts/HelveticaNeueLight-bold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slide" Target="slides/slide31.xml"/><Relationship Id="rId12" Type="http://schemas.openxmlformats.org/officeDocument/2006/relationships/slide" Target="slides/slide8.xml"/><Relationship Id="rId34" Type="http://schemas.openxmlformats.org/officeDocument/2006/relationships/slide" Target="slides/slide30.xml"/><Relationship Id="rId15" Type="http://schemas.openxmlformats.org/officeDocument/2006/relationships/slide" Target="slides/slide11.xml"/><Relationship Id="rId37" Type="http://schemas.openxmlformats.org/officeDocument/2006/relationships/slide" Target="slides/slide33.xml"/><Relationship Id="rId14" Type="http://schemas.openxmlformats.org/officeDocument/2006/relationships/slide" Target="slides/slide10.xml"/><Relationship Id="rId36" Type="http://schemas.openxmlformats.org/officeDocument/2006/relationships/slide" Target="slides/slide32.xml"/><Relationship Id="rId17" Type="http://schemas.openxmlformats.org/officeDocument/2006/relationships/slide" Target="slides/slide13.xml"/><Relationship Id="rId39" Type="http://schemas.openxmlformats.org/officeDocument/2006/relationships/font" Target="fonts/HelveticaNeue-bold.fntdata"/><Relationship Id="rId16" Type="http://schemas.openxmlformats.org/officeDocument/2006/relationships/slide" Target="slides/slide12.xml"/><Relationship Id="rId38" Type="http://schemas.openxmlformats.org/officeDocument/2006/relationships/font" Target="fonts/HelveticaNeue-regular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419626fe48_0_11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g419626fe48_0_1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419626fe48_0_12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g419626fe48_0_1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419626fe48_0_13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g419626fe48_0_13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419626fe48_0_14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g419626fe48_0_14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419626fe48_0_15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g419626fe48_0_15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419626fe48_0_16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g419626fe48_0_16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419626fe48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419626fe48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419626fe48_0_17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g419626fe48_0_17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419626fe48_0_6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g419626fe48_0_6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419626fe48_0_19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g419626fe48_0_19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419626fe48_0_20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g419626fe48_0_20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419626fe48_0_18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g419626fe48_0_18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419626fe48_0_21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g419626fe48_0_2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419626fe48_0_22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g419626fe48_0_2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419626fe48_0_23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g419626fe48_0_2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419626fe48_0_24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g419626fe48_0_24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419626fe48_0_23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g419626fe48_0_23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419626fe48_0_25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g419626fe48_0_25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419626fe48_0_1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g419626fe48_0_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419626fe48_0_27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g419626fe48_0_27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419626fe48_0_27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g419626fe48_0_27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419626fe48_0_28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g419626fe48_0_28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41a2e0e252_0_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g41a2e0e252_0_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419626fe48_0_3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g419626fe48_0_3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419626fe48_0_4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g419626fe48_0_4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419626fe48_0_7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g419626fe48_0_7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419626fe48_0_8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g419626fe48_0_8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419626fe48_0_9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g419626fe48_0_9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419626fe48_0_10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g419626fe48_0_10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ítulo e Subtítulo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title"/>
          </p:nvPr>
        </p:nvSpPr>
        <p:spPr>
          <a:xfrm>
            <a:off x="9682688" y="5136872"/>
            <a:ext cx="9617344" cy="2096175"/>
          </a:xfrm>
          <a:prstGeom prst="rect">
            <a:avLst/>
          </a:prstGeom>
          <a:noFill/>
          <a:ln>
            <a:noFill/>
          </a:ln>
        </p:spPr>
        <p:txBody>
          <a:bodyPr anchorCtr="0" anchor="b" bIns="71425" lIns="71425" spcFirstLastPara="1" rIns="71425" wrap="square" tIns="7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6B9"/>
              </a:buClr>
              <a:buSzPts val="11200"/>
              <a:buFont typeface="Helvetica Neue"/>
              <a:buNone/>
              <a:defRPr>
                <a:solidFill>
                  <a:srgbClr val="0076B9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800"/>
              <a:buNone/>
              <a:defRPr/>
            </a:lvl9pPr>
          </a:lstStyle>
          <a:p/>
        </p:txBody>
      </p:sp>
      <p:sp>
        <p:nvSpPr>
          <p:cNvPr id="11" name="Google Shape;11;p2"/>
          <p:cNvSpPr txBox="1"/>
          <p:nvPr>
            <p:ph idx="1" type="body"/>
          </p:nvPr>
        </p:nvSpPr>
        <p:spPr>
          <a:xfrm>
            <a:off x="7133297" y="8161734"/>
            <a:ext cx="14716126" cy="3472533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Helvetica Neue"/>
              <a:buNone/>
              <a:defRPr sz="5200"/>
            </a:lvl1pPr>
            <a:lvl2pPr indent="-2286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Helvetica Neue"/>
              <a:buNone/>
              <a:defRPr sz="5200"/>
            </a:lvl2pPr>
            <a:lvl3pPr indent="-2286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Helvetica Neue"/>
              <a:buNone/>
              <a:defRPr sz="5200"/>
            </a:lvl3pPr>
            <a:lvl4pPr indent="-2286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Helvetica Neue"/>
              <a:buNone/>
              <a:defRPr sz="5200"/>
            </a:lvl4pPr>
            <a:lvl5pPr indent="-2286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Helvetica Neue"/>
              <a:buNone/>
              <a:defRPr sz="5200"/>
            </a:lvl5pPr>
            <a:lvl6pPr indent="-394335" lvl="5" marL="27432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6pPr>
            <a:lvl7pPr indent="-394335" lvl="6" marL="3200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7pPr>
            <a:lvl8pPr indent="-394334" lvl="7" marL="3657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8pPr>
            <a:lvl9pPr indent="-394334" lvl="8" marL="4114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itação">
  <p:cSld name="Citação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/>
          <p:nvPr>
            <p:ph idx="1" type="body"/>
          </p:nvPr>
        </p:nvSpPr>
        <p:spPr>
          <a:xfrm>
            <a:off x="4833937" y="8947546"/>
            <a:ext cx="14716126" cy="647701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  <a:defRPr i="1" sz="3200">
                <a:solidFill>
                  <a:srgbClr val="000000"/>
                </a:solidFill>
              </a:defRPr>
            </a:lvl1pPr>
            <a:lvl2pPr indent="-394335" lvl="1" marL="914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2pPr>
            <a:lvl3pPr indent="-394335" lvl="2" marL="1371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3pPr>
            <a:lvl4pPr indent="-394335" lvl="3" marL="1828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4pPr>
            <a:lvl5pPr indent="-394335" lvl="4" marL="22860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5pPr>
            <a:lvl6pPr indent="-394335" lvl="5" marL="27432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6pPr>
            <a:lvl7pPr indent="-394335" lvl="6" marL="3200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7pPr>
            <a:lvl8pPr indent="-394334" lvl="7" marL="3657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8pPr>
            <a:lvl9pPr indent="-394334" lvl="8" marL="4114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9pPr>
          </a:lstStyle>
          <a:p/>
        </p:txBody>
      </p:sp>
      <p:sp>
        <p:nvSpPr>
          <p:cNvPr id="48" name="Google Shape;48;p11"/>
          <p:cNvSpPr txBox="1"/>
          <p:nvPr>
            <p:ph idx="2" type="body"/>
          </p:nvPr>
        </p:nvSpPr>
        <p:spPr>
          <a:xfrm>
            <a:off x="4833937" y="5997575"/>
            <a:ext cx="14716126" cy="863601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None/>
              <a:defRPr sz="4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94335" lvl="1" marL="914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2pPr>
            <a:lvl3pPr indent="-394335" lvl="2" marL="1371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3pPr>
            <a:lvl4pPr indent="-394335" lvl="3" marL="1828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4pPr>
            <a:lvl5pPr indent="-394335" lvl="4" marL="22860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5pPr>
            <a:lvl6pPr indent="-394335" lvl="5" marL="27432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6pPr>
            <a:lvl7pPr indent="-394335" lvl="6" marL="3200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7pPr>
            <a:lvl8pPr indent="-394334" lvl="7" marL="3657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8pPr>
            <a:lvl9pPr indent="-394334" lvl="8" marL="4114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9pPr>
          </a:lstStyle>
          <a:p/>
        </p:txBody>
      </p:sp>
      <p:sp>
        <p:nvSpPr>
          <p:cNvPr id="49" name="Google Shape;49;p11"/>
          <p:cNvSpPr txBox="1"/>
          <p:nvPr>
            <p:ph idx="12" type="sldNum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Foto">
  <p:cSld name="Foto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/>
          <p:nvPr>
            <p:ph idx="2" type="pic"/>
          </p:nvPr>
        </p:nvSpPr>
        <p:spPr>
          <a:xfrm>
            <a:off x="6337904" y="1079370"/>
            <a:ext cx="15964160" cy="119731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b="0" i="0" sz="5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b="0" i="0" sz="5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b="0" i="0" sz="5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b="0" i="0" sz="5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b="0" i="0" sz="5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b="0" i="0" sz="5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b="0" i="0" sz="5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b="0" i="0" sz="5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b="0" i="0" sz="5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2" name="Google Shape;52;p12"/>
          <p:cNvSpPr txBox="1"/>
          <p:nvPr>
            <p:ph idx="12" type="sldNum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Em Branco">
  <p:cSld name="Em Branco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idx="12" type="sldNum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ítulo e Marcadores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5825058" y="357187"/>
            <a:ext cx="15609095" cy="3036095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800"/>
              <a:buNone/>
              <a:defRPr/>
            </a:lvl9pPr>
          </a:lstStyle>
          <a:p/>
        </p:txBody>
      </p:sp>
      <p:sp>
        <p:nvSpPr>
          <p:cNvPr id="15" name="Google Shape;15;p3"/>
          <p:cNvSpPr txBox="1"/>
          <p:nvPr>
            <p:ph idx="1" type="body"/>
          </p:nvPr>
        </p:nvSpPr>
        <p:spPr>
          <a:xfrm>
            <a:off x="5825058" y="3643312"/>
            <a:ext cx="15609095" cy="8840392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>
            <a:lvl1pPr indent="-394335" lvl="0" marL="4572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1pPr>
            <a:lvl2pPr indent="-394335" lvl="1" marL="914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2pPr>
            <a:lvl3pPr indent="-394335" lvl="2" marL="1371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3pPr>
            <a:lvl4pPr indent="-394335" lvl="3" marL="1828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4pPr>
            <a:lvl5pPr indent="-394335" lvl="4" marL="22860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5pPr>
            <a:lvl6pPr indent="-394335" lvl="5" marL="27432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6pPr>
            <a:lvl7pPr indent="-394335" lvl="6" marL="3200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7pPr>
            <a:lvl8pPr indent="-394334" lvl="7" marL="3657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8pPr>
            <a:lvl9pPr indent="-394334" lvl="8" marL="4114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ítulo - Superior">
  <p:cSld name="Título - Superio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5769766" y="384833"/>
            <a:ext cx="15609095" cy="3036095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8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ítulo - Centro">
  <p:cSld name="Título - Centro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8524389" y="4121587"/>
            <a:ext cx="13596776" cy="4643438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2" type="sldNum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Foto - Horizontal">
  <p:cSld name="Foto - Horizontal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/>
          <p:nvPr>
            <p:ph idx="2" type="pic"/>
          </p:nvPr>
        </p:nvSpPr>
        <p:spPr>
          <a:xfrm>
            <a:off x="5997510" y="1323200"/>
            <a:ext cx="13716002" cy="8304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b="0" i="0" sz="5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b="0" i="0" sz="5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b="0" i="0" sz="5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b="0" i="0" sz="5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b="0" i="0" sz="5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b="0" i="0" sz="5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b="0" i="0" sz="5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b="0" i="0" sz="5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b="0" i="0" sz="5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5" name="Google Shape;25;p6"/>
          <p:cNvSpPr txBox="1"/>
          <p:nvPr>
            <p:ph type="title"/>
          </p:nvPr>
        </p:nvSpPr>
        <p:spPr>
          <a:xfrm>
            <a:off x="6022779" y="9558194"/>
            <a:ext cx="13660699" cy="2000251"/>
          </a:xfrm>
          <a:prstGeom prst="rect">
            <a:avLst/>
          </a:prstGeom>
          <a:noFill/>
          <a:ln>
            <a:noFill/>
          </a:ln>
        </p:spPr>
        <p:txBody>
          <a:bodyPr anchorCtr="0" anchor="b" bIns="71425" lIns="71425" spcFirstLastPara="1" rIns="71425" wrap="square" tIns="7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800"/>
              <a:buNone/>
              <a:defRPr/>
            </a:lvl9pPr>
          </a:lstStyle>
          <a:p/>
        </p:txBody>
      </p:sp>
      <p:sp>
        <p:nvSpPr>
          <p:cNvPr id="26" name="Google Shape;26;p6"/>
          <p:cNvSpPr txBox="1"/>
          <p:nvPr>
            <p:ph idx="1" type="body"/>
          </p:nvPr>
        </p:nvSpPr>
        <p:spPr>
          <a:xfrm>
            <a:off x="5958573" y="11516475"/>
            <a:ext cx="13421611" cy="1676960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Helvetica Neue"/>
              <a:buNone/>
              <a:defRPr sz="8000"/>
            </a:lvl1pPr>
            <a:lvl2pPr indent="-2286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Helvetica Neue"/>
              <a:buNone/>
              <a:defRPr sz="8000"/>
            </a:lvl2pPr>
            <a:lvl3pPr indent="-2286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Helvetica Neue"/>
              <a:buNone/>
              <a:defRPr sz="8000"/>
            </a:lvl3pPr>
            <a:lvl4pPr indent="-2286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Helvetica Neue"/>
              <a:buNone/>
              <a:defRPr sz="8000"/>
            </a:lvl4pPr>
            <a:lvl5pPr indent="-2286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Helvetica Neue"/>
              <a:buNone/>
              <a:defRPr sz="8000"/>
            </a:lvl5pPr>
            <a:lvl6pPr indent="-394335" lvl="5" marL="27432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6pPr>
            <a:lvl7pPr indent="-394335" lvl="6" marL="3200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7pPr>
            <a:lvl8pPr indent="-394334" lvl="7" marL="3657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8pPr>
            <a:lvl9pPr indent="-394334" lvl="8" marL="4114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Foto - Vertical">
  <p:cSld name="Foto - Vertical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/>
          <p:nvPr>
            <p:ph idx="2" type="pic"/>
          </p:nvPr>
        </p:nvSpPr>
        <p:spPr>
          <a:xfrm>
            <a:off x="13767338" y="1080492"/>
            <a:ext cx="7500938" cy="115550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b="0" i="0" sz="5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b="0" i="0" sz="5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b="0" i="0" sz="5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b="0" i="0" sz="5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b="0" i="0" sz="5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b="0" i="0" sz="5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b="0" i="0" sz="5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b="0" i="0" sz="5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b="0" i="0" sz="5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30" name="Google Shape;30;p7"/>
          <p:cNvSpPr txBox="1"/>
          <p:nvPr>
            <p:ph type="title"/>
          </p:nvPr>
        </p:nvSpPr>
        <p:spPr>
          <a:xfrm>
            <a:off x="5659181" y="1080492"/>
            <a:ext cx="7500938" cy="5607844"/>
          </a:xfrm>
          <a:prstGeom prst="rect">
            <a:avLst/>
          </a:prstGeom>
          <a:noFill/>
          <a:ln>
            <a:noFill/>
          </a:ln>
        </p:spPr>
        <p:txBody>
          <a:bodyPr anchorCtr="0" anchor="b" bIns="71425" lIns="71425" spcFirstLastPara="1" rIns="71425" wrap="square" tIns="7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Helvetica Neue"/>
              <a:buNone/>
              <a:defRPr sz="8400">
                <a:solidFill>
                  <a:srgbClr val="000000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800"/>
              <a:buNone/>
              <a:defRPr/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5659181" y="6831210"/>
            <a:ext cx="7500938" cy="5786439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sz="5200">
                <a:solidFill>
                  <a:srgbClr val="000000"/>
                </a:solidFill>
              </a:defRPr>
            </a:lvl1pPr>
            <a:lvl2pPr indent="-2286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sz="5200">
                <a:solidFill>
                  <a:srgbClr val="000000"/>
                </a:solidFill>
              </a:defRPr>
            </a:lvl2pPr>
            <a:lvl3pPr indent="-2286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sz="5200">
                <a:solidFill>
                  <a:srgbClr val="000000"/>
                </a:solidFill>
              </a:defRPr>
            </a:lvl3pPr>
            <a:lvl4pPr indent="-2286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sz="5200">
                <a:solidFill>
                  <a:srgbClr val="000000"/>
                </a:solidFill>
              </a:defRPr>
            </a:lvl4pPr>
            <a:lvl5pPr indent="-2286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sz="5200">
                <a:solidFill>
                  <a:srgbClr val="000000"/>
                </a:solidFill>
              </a:defRPr>
            </a:lvl5pPr>
            <a:lvl6pPr indent="-394335" lvl="5" marL="27432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6pPr>
            <a:lvl7pPr indent="-394335" lvl="6" marL="3200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7pPr>
            <a:lvl8pPr indent="-394334" lvl="7" marL="3657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8pPr>
            <a:lvl9pPr indent="-394334" lvl="8" marL="4114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ítulo, Marcadores e Foto">
  <p:cSld name="Título, Marcadores e Foto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/>
          <p:nvPr>
            <p:ph idx="2" type="pic"/>
          </p:nvPr>
        </p:nvSpPr>
        <p:spPr>
          <a:xfrm>
            <a:off x="14264969" y="3532727"/>
            <a:ext cx="7500939" cy="88403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b="0" i="0" sz="5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b="0" i="0" sz="5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b="0" i="0" sz="5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b="0" i="0" sz="5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b="0" i="0" sz="5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b="0" i="0" sz="5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b="0" i="0" sz="5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b="0" i="0" sz="5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b="0" i="0" sz="5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35" name="Google Shape;35;p8"/>
          <p:cNvSpPr txBox="1"/>
          <p:nvPr>
            <p:ph type="title"/>
          </p:nvPr>
        </p:nvSpPr>
        <p:spPr>
          <a:xfrm>
            <a:off x="5659181" y="246602"/>
            <a:ext cx="15609095" cy="3036095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800"/>
              <a:buNone/>
              <a:defRPr/>
            </a:lvl9pPr>
          </a:lstStyle>
          <a:p/>
        </p:txBody>
      </p:sp>
      <p:sp>
        <p:nvSpPr>
          <p:cNvPr id="36" name="Google Shape;36;p8"/>
          <p:cNvSpPr txBox="1"/>
          <p:nvPr>
            <p:ph idx="1" type="body"/>
          </p:nvPr>
        </p:nvSpPr>
        <p:spPr>
          <a:xfrm>
            <a:off x="6156813" y="3532727"/>
            <a:ext cx="7500939" cy="8840392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>
            <a:lvl1pPr indent="-578485" lvl="0" marL="457200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Helvetica Neue"/>
              <a:buChar char="•"/>
              <a:defRPr sz="3800">
                <a:solidFill>
                  <a:srgbClr val="000000"/>
                </a:solidFill>
              </a:defRPr>
            </a:lvl1pPr>
            <a:lvl2pPr indent="-578485" lvl="1" marL="914400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Helvetica Neue"/>
              <a:buChar char="•"/>
              <a:defRPr sz="3800">
                <a:solidFill>
                  <a:srgbClr val="000000"/>
                </a:solidFill>
              </a:defRPr>
            </a:lvl2pPr>
            <a:lvl3pPr indent="-578485" lvl="2" marL="1371600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Helvetica Neue"/>
              <a:buChar char="•"/>
              <a:defRPr sz="3800">
                <a:solidFill>
                  <a:srgbClr val="000000"/>
                </a:solidFill>
              </a:defRPr>
            </a:lvl3pPr>
            <a:lvl4pPr indent="-578485" lvl="3" marL="1828800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Helvetica Neue"/>
              <a:buChar char="•"/>
              <a:defRPr sz="3800">
                <a:solidFill>
                  <a:srgbClr val="000000"/>
                </a:solidFill>
              </a:defRPr>
            </a:lvl4pPr>
            <a:lvl5pPr indent="-578485" lvl="4" marL="2286000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Helvetica Neue"/>
              <a:buChar char="•"/>
              <a:defRPr sz="3800">
                <a:solidFill>
                  <a:srgbClr val="000000"/>
                </a:solidFill>
              </a:defRPr>
            </a:lvl5pPr>
            <a:lvl6pPr indent="-394335" lvl="5" marL="27432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6pPr>
            <a:lvl7pPr indent="-394335" lvl="6" marL="3200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7pPr>
            <a:lvl8pPr indent="-394334" lvl="7" marL="3657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8pPr>
            <a:lvl9pPr indent="-394334" lvl="8" marL="4114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11954103" y="13073062"/>
            <a:ext cx="466269" cy="473076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rcadores">
  <p:cSld name="Marcadore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 txBox="1"/>
          <p:nvPr>
            <p:ph idx="1" type="body"/>
          </p:nvPr>
        </p:nvSpPr>
        <p:spPr>
          <a:xfrm>
            <a:off x="6433276" y="1785937"/>
            <a:ext cx="15609095" cy="10144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>
            <a:lvl1pPr indent="-394335" lvl="0" marL="4572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1pPr>
            <a:lvl2pPr indent="-394335" lvl="1" marL="914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2pPr>
            <a:lvl3pPr indent="-394335" lvl="2" marL="1371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3pPr>
            <a:lvl4pPr indent="-394335" lvl="3" marL="1828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4pPr>
            <a:lvl5pPr indent="-394335" lvl="4" marL="22860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5pPr>
            <a:lvl6pPr indent="-394335" lvl="5" marL="27432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6pPr>
            <a:lvl7pPr indent="-394335" lvl="6" marL="3200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7pPr>
            <a:lvl8pPr indent="-394334" lvl="7" marL="3657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8pPr>
            <a:lvl9pPr indent="-394334" lvl="8" marL="4114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rês Fotos">
  <p:cSld name="Três Foto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/>
          <p:nvPr>
            <p:ph idx="2" type="pic"/>
          </p:nvPr>
        </p:nvSpPr>
        <p:spPr>
          <a:xfrm>
            <a:off x="14596725" y="7288609"/>
            <a:ext cx="7500938" cy="53042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b="0" i="0" sz="5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b="0" i="0" sz="5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b="0" i="0" sz="5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b="0" i="0" sz="5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b="0" i="0" sz="5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b="0" i="0" sz="5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b="0" i="0" sz="5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b="0" i="0" sz="5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b="0" i="0" sz="5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43" name="Google Shape;43;p10"/>
          <p:cNvSpPr/>
          <p:nvPr>
            <p:ph idx="3" type="pic"/>
          </p:nvPr>
        </p:nvSpPr>
        <p:spPr>
          <a:xfrm>
            <a:off x="14596725" y="1377156"/>
            <a:ext cx="7500938" cy="53042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b="0" i="0" sz="5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b="0" i="0" sz="5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b="0" i="0" sz="5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b="0" i="0" sz="5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b="0" i="0" sz="5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b="0" i="0" sz="5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b="0" i="0" sz="5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b="0" i="0" sz="5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b="0" i="0" sz="5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44" name="Google Shape;44;p10"/>
          <p:cNvSpPr/>
          <p:nvPr>
            <p:ph idx="4" type="pic"/>
          </p:nvPr>
        </p:nvSpPr>
        <p:spPr>
          <a:xfrm>
            <a:off x="6488568" y="1377156"/>
            <a:ext cx="7500939" cy="112156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b="0" i="0" sz="5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b="0" i="0" sz="5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b="0" i="0" sz="5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b="0" i="0" sz="5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b="0" i="0" sz="5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b="0" i="0" sz="5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b="0" i="0" sz="5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b="0" i="0" sz="5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b="0" i="0" sz="5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45" name="Google Shape;45;p10"/>
          <p:cNvSpPr txBox="1"/>
          <p:nvPr>
            <p:ph idx="12" type="sldNum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5769766" y="384833"/>
            <a:ext cx="15609095" cy="3036095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1200"/>
              <a:buFont typeface="Helvetica Neue"/>
              <a:buNone/>
              <a:defRPr b="0" i="0" sz="11200" u="none" cap="none" strike="noStrike">
                <a:solidFill>
                  <a:srgbClr val="004C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1200"/>
              <a:buFont typeface="Helvetica Neue"/>
              <a:buNone/>
              <a:defRPr b="0" i="0" sz="11200" u="none" cap="none" strike="noStrike">
                <a:solidFill>
                  <a:srgbClr val="004C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1200"/>
              <a:buFont typeface="Helvetica Neue"/>
              <a:buNone/>
              <a:defRPr b="0" i="0" sz="11200" u="none" cap="none" strike="noStrike">
                <a:solidFill>
                  <a:srgbClr val="004C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1200"/>
              <a:buFont typeface="Helvetica Neue"/>
              <a:buNone/>
              <a:defRPr b="0" i="0" sz="11200" u="none" cap="none" strike="noStrike">
                <a:solidFill>
                  <a:srgbClr val="004C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1200"/>
              <a:buFont typeface="Helvetica Neue"/>
              <a:buNone/>
              <a:defRPr b="0" i="0" sz="11200" u="none" cap="none" strike="noStrike">
                <a:solidFill>
                  <a:srgbClr val="004C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1200"/>
              <a:buFont typeface="Helvetica Neue"/>
              <a:buNone/>
              <a:defRPr b="0" i="0" sz="11200" u="none" cap="none" strike="noStrike">
                <a:solidFill>
                  <a:srgbClr val="004C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1200"/>
              <a:buFont typeface="Helvetica Neue"/>
              <a:buNone/>
              <a:defRPr b="0" i="0" sz="11200" u="none" cap="none" strike="noStrike">
                <a:solidFill>
                  <a:srgbClr val="004C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1200"/>
              <a:buFont typeface="Helvetica Neue"/>
              <a:buNone/>
              <a:defRPr b="0" i="0" sz="11200" u="none" cap="none" strike="noStrike">
                <a:solidFill>
                  <a:srgbClr val="004C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1200"/>
              <a:buFont typeface="Helvetica Neue"/>
              <a:buNone/>
              <a:defRPr b="0" i="0" sz="11200" u="none" cap="none" strike="noStrike">
                <a:solidFill>
                  <a:srgbClr val="004C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387453" y="3643312"/>
            <a:ext cx="15609095" cy="8840392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>
            <a:lvl1pPr indent="-688975" lvl="0" marL="4572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b="0" i="0" sz="5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688975" lvl="1" marL="9144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b="0" i="0" sz="5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688975" lvl="2" marL="13716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b="0" i="0" sz="5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688975" lvl="3" marL="18288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b="0" i="0" sz="5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688975" lvl="4" marL="22860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b="0" i="0" sz="5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688975" lvl="5" marL="27432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b="0" i="0" sz="5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688975" lvl="6" marL="32004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b="0" i="0" sz="5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688975" lvl="7" marL="36576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b="0" i="0" sz="5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688975" lvl="8" marL="41148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b="0" i="0" sz="5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i="0" sz="2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i="0" sz="2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i="0" sz="2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i="0" sz="2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i="0" sz="2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i="0" sz="2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i="0" sz="2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i="0" sz="2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i="0" sz="2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8.png"/><Relationship Id="rId4" Type="http://schemas.openxmlformats.org/officeDocument/2006/relationships/image" Target="../media/image1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4.png"/><Relationship Id="rId4" Type="http://schemas.openxmlformats.org/officeDocument/2006/relationships/image" Target="../media/image2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7.png"/><Relationship Id="rId4" Type="http://schemas.openxmlformats.org/officeDocument/2006/relationships/image" Target="../media/image1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7.png"/><Relationship Id="rId4" Type="http://schemas.openxmlformats.org/officeDocument/2006/relationships/image" Target="../media/image1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5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9.png"/><Relationship Id="rId4" Type="http://schemas.openxmlformats.org/officeDocument/2006/relationships/image" Target="../media/image2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0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9.png"/><Relationship Id="rId4" Type="http://schemas.openxmlformats.org/officeDocument/2006/relationships/image" Target="../media/image18.png"/><Relationship Id="rId5" Type="http://schemas.openxmlformats.org/officeDocument/2006/relationships/image" Target="../media/image20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5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5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/>
          <p:nvPr>
            <p:ph idx="4294967295" type="ctrTitle"/>
          </p:nvPr>
        </p:nvSpPr>
        <p:spPr>
          <a:xfrm>
            <a:off x="8480508" y="5109226"/>
            <a:ext cx="13459309" cy="2096175"/>
          </a:xfrm>
          <a:prstGeom prst="rect">
            <a:avLst/>
          </a:prstGeom>
          <a:noFill/>
          <a:ln>
            <a:noFill/>
          </a:ln>
        </p:spPr>
        <p:txBody>
          <a:bodyPr anchorCtr="0" anchor="b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6B9"/>
              </a:buClr>
              <a:buSzPts val="11200"/>
              <a:buFont typeface="Helvetica Neue"/>
              <a:buNone/>
            </a:pPr>
            <a:r>
              <a:rPr lang="en-US">
                <a:solidFill>
                  <a:srgbClr val="0076B9"/>
                </a:solidFill>
              </a:rPr>
              <a:t>Nunca diga não par</a:t>
            </a:r>
            <a:endParaRPr/>
          </a:p>
        </p:txBody>
      </p:sp>
      <p:sp>
        <p:nvSpPr>
          <p:cNvPr id="60" name="Google Shape;60;p14"/>
          <p:cNvSpPr txBox="1"/>
          <p:nvPr>
            <p:ph idx="4294967295" type="subTitle"/>
          </p:nvPr>
        </p:nvSpPr>
        <p:spPr>
          <a:xfrm>
            <a:off x="7852099" y="8161734"/>
            <a:ext cx="14716126" cy="3472533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800"/>
              <a:buFont typeface="Helvetica Neue"/>
              <a:buNone/>
            </a:pPr>
            <a:r>
              <a:rPr b="0" i="0" lang="en-US" sz="7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Subtítulo detalhado</a:t>
            </a:r>
            <a:endParaRPr/>
          </a:p>
        </p:txBody>
      </p:sp>
      <p:sp>
        <p:nvSpPr>
          <p:cNvPr id="61" name="Google Shape;61;p14"/>
          <p:cNvSpPr/>
          <p:nvPr/>
        </p:nvSpPr>
        <p:spPr>
          <a:xfrm>
            <a:off x="0" y="0"/>
            <a:ext cx="24384000" cy="137160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87000" y="4953000"/>
            <a:ext cx="3810000" cy="381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3"/>
          <p:cNvSpPr/>
          <p:nvPr/>
        </p:nvSpPr>
        <p:spPr>
          <a:xfrm>
            <a:off x="8205825" y="10386100"/>
            <a:ext cx="16178100" cy="3330000"/>
          </a:xfrm>
          <a:prstGeom prst="rect">
            <a:avLst/>
          </a:prstGeom>
          <a:solidFill>
            <a:srgbClr val="11BAF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23"/>
          <p:cNvSpPr/>
          <p:nvPr/>
        </p:nvSpPr>
        <p:spPr>
          <a:xfrm>
            <a:off x="9831300" y="0"/>
            <a:ext cx="14552700" cy="4213500"/>
          </a:xfrm>
          <a:prstGeom prst="rect">
            <a:avLst/>
          </a:prstGeom>
          <a:solidFill>
            <a:srgbClr val="11BAF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23"/>
          <p:cNvSpPr/>
          <p:nvPr/>
        </p:nvSpPr>
        <p:spPr>
          <a:xfrm rot="2699826">
            <a:off x="5579242" y="1325235"/>
            <a:ext cx="8406368" cy="1856580"/>
          </a:xfrm>
          <a:prstGeom prst="rect">
            <a:avLst/>
          </a:prstGeom>
          <a:solidFill>
            <a:srgbClr val="11BAF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23"/>
          <p:cNvSpPr txBox="1"/>
          <p:nvPr>
            <p:ph idx="1" type="body"/>
          </p:nvPr>
        </p:nvSpPr>
        <p:spPr>
          <a:xfrm>
            <a:off x="9533800" y="8161725"/>
            <a:ext cx="12315900" cy="3472500"/>
          </a:xfrm>
          <a:prstGeom prst="rect">
            <a:avLst/>
          </a:prstGeom>
        </p:spPr>
        <p:txBody>
          <a:bodyPr anchorCtr="0" anchor="t" bIns="71425" lIns="71425" spcFirstLastPara="1" rIns="71425" wrap="square" tIns="7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/>
              <a:t>Jacob Moura</a:t>
            </a:r>
            <a:endParaRPr sz="9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CEO Flutterando</a:t>
            </a:r>
            <a:endParaRPr sz="6000"/>
          </a:p>
        </p:txBody>
      </p:sp>
      <p:pic>
        <p:nvPicPr>
          <p:cNvPr id="161" name="Google Shape;16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11075" y="2848925"/>
            <a:ext cx="4209113" cy="421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4"/>
          <p:cNvSpPr txBox="1"/>
          <p:nvPr>
            <p:ph idx="1" type="body"/>
          </p:nvPr>
        </p:nvSpPr>
        <p:spPr>
          <a:xfrm>
            <a:off x="9533800" y="8161725"/>
            <a:ext cx="12315900" cy="3472500"/>
          </a:xfrm>
          <a:prstGeom prst="rect">
            <a:avLst/>
          </a:prstGeom>
        </p:spPr>
        <p:txBody>
          <a:bodyPr anchorCtr="0" anchor="t" bIns="71425" lIns="71425" spcFirstLastPara="1" rIns="71425" wrap="square" tIns="7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/>
              <a:t>Jacob Moura</a:t>
            </a:r>
            <a:endParaRPr sz="9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CEO Flutterando</a:t>
            </a:r>
            <a:endParaRPr sz="6000"/>
          </a:p>
        </p:txBody>
      </p:sp>
      <p:pic>
        <p:nvPicPr>
          <p:cNvPr id="167" name="Google Shape;16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11075" y="2848925"/>
            <a:ext cx="4209113" cy="421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5"/>
          <p:cNvSpPr txBox="1"/>
          <p:nvPr>
            <p:ph idx="4294967295" type="ctrTitle"/>
          </p:nvPr>
        </p:nvSpPr>
        <p:spPr>
          <a:xfrm>
            <a:off x="8480508" y="5109226"/>
            <a:ext cx="13459200" cy="2096100"/>
          </a:xfrm>
          <a:prstGeom prst="rect">
            <a:avLst/>
          </a:prstGeom>
          <a:noFill/>
          <a:ln>
            <a:noFill/>
          </a:ln>
        </p:spPr>
        <p:txBody>
          <a:bodyPr anchorCtr="0" anchor="b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6B9"/>
              </a:buClr>
              <a:buSzPts val="11200"/>
              <a:buFont typeface="Helvetica Neue"/>
              <a:buNone/>
            </a:pPr>
            <a:r>
              <a:rPr lang="en-US">
                <a:solidFill>
                  <a:srgbClr val="CCCCCC"/>
                </a:solidFill>
              </a:rPr>
              <a:t>Nunca diga não par</a:t>
            </a:r>
            <a:endParaRPr>
              <a:solidFill>
                <a:srgbClr val="CCCCCC"/>
              </a:solidFill>
            </a:endParaRPr>
          </a:p>
        </p:txBody>
      </p:sp>
      <p:sp>
        <p:nvSpPr>
          <p:cNvPr id="173" name="Google Shape;173;p25"/>
          <p:cNvSpPr txBox="1"/>
          <p:nvPr>
            <p:ph idx="4294967295" type="subTitle"/>
          </p:nvPr>
        </p:nvSpPr>
        <p:spPr>
          <a:xfrm>
            <a:off x="7852099" y="8161734"/>
            <a:ext cx="14716200" cy="34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800"/>
              <a:buFont typeface="Helvetica Neue"/>
              <a:buNone/>
            </a:pPr>
            <a:r>
              <a:rPr b="0" i="0" lang="en-US" sz="7800" u="none" cap="none" strike="noStrike">
                <a:solidFill>
                  <a:srgbClr val="CCCCC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Subtítulo detalhado</a:t>
            </a:r>
            <a:endParaRPr>
              <a:solidFill>
                <a:srgbClr val="CCCCCC"/>
              </a:solidFill>
            </a:endParaRPr>
          </a:p>
        </p:txBody>
      </p:sp>
      <p:sp>
        <p:nvSpPr>
          <p:cNvPr id="174" name="Google Shape;174;p25"/>
          <p:cNvSpPr/>
          <p:nvPr/>
        </p:nvSpPr>
        <p:spPr>
          <a:xfrm>
            <a:off x="0" y="0"/>
            <a:ext cx="24384000" cy="137160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CCCCC"/>
              </a:solidFill>
            </a:endParaRPr>
          </a:p>
        </p:txBody>
      </p:sp>
      <p:sp>
        <p:nvSpPr>
          <p:cNvPr id="175" name="Google Shape;175;p25"/>
          <p:cNvSpPr txBox="1"/>
          <p:nvPr/>
        </p:nvSpPr>
        <p:spPr>
          <a:xfrm>
            <a:off x="2995050" y="7622788"/>
            <a:ext cx="18393900" cy="13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Design != “Preencher espaços”</a:t>
            </a:r>
            <a:endParaRPr sz="4800">
              <a:solidFill>
                <a:srgbClr val="66666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6" name="Google Shape;176;p25"/>
          <p:cNvSpPr txBox="1"/>
          <p:nvPr/>
        </p:nvSpPr>
        <p:spPr>
          <a:xfrm>
            <a:off x="5066400" y="8954800"/>
            <a:ext cx="14251200" cy="13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Design != “Tela Bonita”</a:t>
            </a:r>
            <a:endParaRPr sz="4800">
              <a:solidFill>
                <a:srgbClr val="66666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7" name="Google Shape;177;p25"/>
          <p:cNvSpPr txBox="1"/>
          <p:nvPr/>
        </p:nvSpPr>
        <p:spPr>
          <a:xfrm>
            <a:off x="2995050" y="6013600"/>
            <a:ext cx="18393900" cy="13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>
                <a:solidFill>
                  <a:srgbClr val="D9D9D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Design != “Alinhamentos”</a:t>
            </a:r>
            <a:endParaRPr sz="9600">
              <a:solidFill>
                <a:srgbClr val="D9D9D9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6"/>
          <p:cNvSpPr txBox="1"/>
          <p:nvPr>
            <p:ph idx="4294967295" type="ctrTitle"/>
          </p:nvPr>
        </p:nvSpPr>
        <p:spPr>
          <a:xfrm>
            <a:off x="8480508" y="5109226"/>
            <a:ext cx="13459200" cy="2096100"/>
          </a:xfrm>
          <a:prstGeom prst="rect">
            <a:avLst/>
          </a:prstGeom>
          <a:noFill/>
          <a:ln>
            <a:noFill/>
          </a:ln>
        </p:spPr>
        <p:txBody>
          <a:bodyPr anchorCtr="0" anchor="b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6B9"/>
              </a:buClr>
              <a:buSzPts val="11200"/>
              <a:buFont typeface="Helvetica Neue"/>
              <a:buNone/>
            </a:pPr>
            <a:r>
              <a:rPr lang="en-US">
                <a:solidFill>
                  <a:srgbClr val="CCCCCC"/>
                </a:solidFill>
              </a:rPr>
              <a:t>Nunca diga não par</a:t>
            </a:r>
            <a:endParaRPr>
              <a:solidFill>
                <a:srgbClr val="CCCCCC"/>
              </a:solidFill>
            </a:endParaRPr>
          </a:p>
        </p:txBody>
      </p:sp>
      <p:sp>
        <p:nvSpPr>
          <p:cNvPr id="183" name="Google Shape;183;p26"/>
          <p:cNvSpPr txBox="1"/>
          <p:nvPr>
            <p:ph idx="4294967295" type="subTitle"/>
          </p:nvPr>
        </p:nvSpPr>
        <p:spPr>
          <a:xfrm>
            <a:off x="7852099" y="8161734"/>
            <a:ext cx="14716200" cy="34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800"/>
              <a:buFont typeface="Helvetica Neue"/>
              <a:buNone/>
            </a:pPr>
            <a:r>
              <a:rPr b="0" i="0" lang="en-US" sz="7800" u="none" cap="none" strike="noStrike">
                <a:solidFill>
                  <a:srgbClr val="CCCCC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Subtítulo detalhado</a:t>
            </a:r>
            <a:endParaRPr>
              <a:solidFill>
                <a:srgbClr val="CCCCCC"/>
              </a:solidFill>
            </a:endParaRPr>
          </a:p>
        </p:txBody>
      </p:sp>
      <p:sp>
        <p:nvSpPr>
          <p:cNvPr id="184" name="Google Shape;184;p26"/>
          <p:cNvSpPr/>
          <p:nvPr/>
        </p:nvSpPr>
        <p:spPr>
          <a:xfrm>
            <a:off x="0" y="0"/>
            <a:ext cx="24384000" cy="137160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CCCCC"/>
              </a:solidFill>
            </a:endParaRPr>
          </a:p>
        </p:txBody>
      </p:sp>
      <p:sp>
        <p:nvSpPr>
          <p:cNvPr id="185" name="Google Shape;185;p26"/>
          <p:cNvSpPr txBox="1"/>
          <p:nvPr/>
        </p:nvSpPr>
        <p:spPr>
          <a:xfrm>
            <a:off x="2995050" y="6191988"/>
            <a:ext cx="18393900" cy="13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>
                <a:solidFill>
                  <a:srgbClr val="CCCCC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Design != “Preencher espaços”</a:t>
            </a:r>
            <a:endParaRPr sz="9600">
              <a:solidFill>
                <a:srgbClr val="CCCCC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6" name="Google Shape;186;p26"/>
          <p:cNvSpPr txBox="1"/>
          <p:nvPr/>
        </p:nvSpPr>
        <p:spPr>
          <a:xfrm>
            <a:off x="5066400" y="8161725"/>
            <a:ext cx="14251200" cy="13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Design != “Tela Bonita”</a:t>
            </a:r>
            <a:endParaRPr sz="4800">
              <a:solidFill>
                <a:srgbClr val="66666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7" name="Google Shape;187;p26"/>
          <p:cNvSpPr txBox="1"/>
          <p:nvPr/>
        </p:nvSpPr>
        <p:spPr>
          <a:xfrm>
            <a:off x="2995050" y="4408100"/>
            <a:ext cx="18393900" cy="13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Design != “Alinhamentos”</a:t>
            </a:r>
            <a:endParaRPr sz="4800">
              <a:solidFill>
                <a:srgbClr val="66666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7"/>
          <p:cNvSpPr txBox="1"/>
          <p:nvPr>
            <p:ph idx="4294967295" type="ctrTitle"/>
          </p:nvPr>
        </p:nvSpPr>
        <p:spPr>
          <a:xfrm>
            <a:off x="8480508" y="5109226"/>
            <a:ext cx="13459200" cy="2096100"/>
          </a:xfrm>
          <a:prstGeom prst="rect">
            <a:avLst/>
          </a:prstGeom>
          <a:noFill/>
          <a:ln>
            <a:noFill/>
          </a:ln>
        </p:spPr>
        <p:txBody>
          <a:bodyPr anchorCtr="0" anchor="b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6B9"/>
              </a:buClr>
              <a:buSzPts val="11200"/>
              <a:buFont typeface="Helvetica Neue"/>
              <a:buNone/>
            </a:pPr>
            <a:r>
              <a:rPr lang="en-US">
                <a:solidFill>
                  <a:srgbClr val="CCCCCC"/>
                </a:solidFill>
              </a:rPr>
              <a:t>Nunca diga não par</a:t>
            </a:r>
            <a:endParaRPr>
              <a:solidFill>
                <a:srgbClr val="CCCCCC"/>
              </a:solidFill>
            </a:endParaRPr>
          </a:p>
        </p:txBody>
      </p:sp>
      <p:sp>
        <p:nvSpPr>
          <p:cNvPr id="193" name="Google Shape;193;p27"/>
          <p:cNvSpPr txBox="1"/>
          <p:nvPr>
            <p:ph idx="4294967295" type="subTitle"/>
          </p:nvPr>
        </p:nvSpPr>
        <p:spPr>
          <a:xfrm>
            <a:off x="7852099" y="8161734"/>
            <a:ext cx="14716200" cy="34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800"/>
              <a:buFont typeface="Helvetica Neue"/>
              <a:buNone/>
            </a:pPr>
            <a:r>
              <a:rPr b="0" i="0" lang="en-US" sz="7800" u="none" cap="none" strike="noStrike">
                <a:solidFill>
                  <a:srgbClr val="CCCCC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Subtítulo detalhado</a:t>
            </a:r>
            <a:endParaRPr>
              <a:solidFill>
                <a:srgbClr val="CCCCCC"/>
              </a:solidFill>
            </a:endParaRPr>
          </a:p>
        </p:txBody>
      </p:sp>
      <p:sp>
        <p:nvSpPr>
          <p:cNvPr id="194" name="Google Shape;194;p27"/>
          <p:cNvSpPr/>
          <p:nvPr/>
        </p:nvSpPr>
        <p:spPr>
          <a:xfrm>
            <a:off x="0" y="0"/>
            <a:ext cx="24384000" cy="137160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CCCCC"/>
              </a:solidFill>
            </a:endParaRPr>
          </a:p>
        </p:txBody>
      </p:sp>
      <p:sp>
        <p:nvSpPr>
          <p:cNvPr id="195" name="Google Shape;195;p27"/>
          <p:cNvSpPr txBox="1"/>
          <p:nvPr/>
        </p:nvSpPr>
        <p:spPr>
          <a:xfrm>
            <a:off x="2856300" y="4506400"/>
            <a:ext cx="18393900" cy="13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Design != “Preencher espaços”</a:t>
            </a:r>
            <a:endParaRPr sz="4800">
              <a:solidFill>
                <a:srgbClr val="66666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6" name="Google Shape;196;p27"/>
          <p:cNvSpPr txBox="1"/>
          <p:nvPr/>
        </p:nvSpPr>
        <p:spPr>
          <a:xfrm>
            <a:off x="4927650" y="6192000"/>
            <a:ext cx="14251200" cy="13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>
                <a:solidFill>
                  <a:srgbClr val="CCCCC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Design != “Tela Bonita”</a:t>
            </a:r>
            <a:endParaRPr sz="9600">
              <a:solidFill>
                <a:srgbClr val="CCCCC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7" name="Google Shape;197;p27"/>
          <p:cNvSpPr txBox="1"/>
          <p:nvPr/>
        </p:nvSpPr>
        <p:spPr>
          <a:xfrm>
            <a:off x="2995050" y="3174400"/>
            <a:ext cx="18393900" cy="13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99999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Design != “Alinhamentos”</a:t>
            </a:r>
            <a:endParaRPr sz="4800">
              <a:solidFill>
                <a:srgbClr val="999999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8"/>
          <p:cNvSpPr txBox="1"/>
          <p:nvPr>
            <p:ph idx="4294967295" type="ctrTitle"/>
          </p:nvPr>
        </p:nvSpPr>
        <p:spPr>
          <a:xfrm>
            <a:off x="8480508" y="5109226"/>
            <a:ext cx="13459200" cy="2096100"/>
          </a:xfrm>
          <a:prstGeom prst="rect">
            <a:avLst/>
          </a:prstGeom>
          <a:noFill/>
          <a:ln>
            <a:noFill/>
          </a:ln>
        </p:spPr>
        <p:txBody>
          <a:bodyPr anchorCtr="0" anchor="b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6B9"/>
              </a:buClr>
              <a:buSzPts val="11200"/>
              <a:buFont typeface="Helvetica Neue"/>
              <a:buNone/>
            </a:pPr>
            <a:r>
              <a:rPr lang="en-US">
                <a:solidFill>
                  <a:srgbClr val="CCCCCC"/>
                </a:solidFill>
              </a:rPr>
              <a:t>Nunca diga não par</a:t>
            </a:r>
            <a:endParaRPr>
              <a:solidFill>
                <a:srgbClr val="CCCCCC"/>
              </a:solidFill>
            </a:endParaRPr>
          </a:p>
        </p:txBody>
      </p:sp>
      <p:sp>
        <p:nvSpPr>
          <p:cNvPr id="203" name="Google Shape;203;p28"/>
          <p:cNvSpPr txBox="1"/>
          <p:nvPr>
            <p:ph idx="4294967295" type="subTitle"/>
          </p:nvPr>
        </p:nvSpPr>
        <p:spPr>
          <a:xfrm>
            <a:off x="7852099" y="8161734"/>
            <a:ext cx="14716200" cy="34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800"/>
              <a:buFont typeface="Helvetica Neue"/>
              <a:buNone/>
            </a:pPr>
            <a:r>
              <a:rPr b="0" i="0" lang="en-US" sz="7800" u="none" cap="none" strike="noStrike">
                <a:solidFill>
                  <a:srgbClr val="CCCCC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Subtítulo detalhado</a:t>
            </a:r>
            <a:endParaRPr>
              <a:solidFill>
                <a:srgbClr val="CCCCCC"/>
              </a:solidFill>
            </a:endParaRPr>
          </a:p>
        </p:txBody>
      </p:sp>
      <p:sp>
        <p:nvSpPr>
          <p:cNvPr id="204" name="Google Shape;204;p28"/>
          <p:cNvSpPr/>
          <p:nvPr/>
        </p:nvSpPr>
        <p:spPr>
          <a:xfrm>
            <a:off x="0" y="0"/>
            <a:ext cx="24384000" cy="137160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CCCCC"/>
              </a:solidFill>
            </a:endParaRPr>
          </a:p>
        </p:txBody>
      </p:sp>
      <p:sp>
        <p:nvSpPr>
          <p:cNvPr id="205" name="Google Shape;205;p28"/>
          <p:cNvSpPr txBox="1"/>
          <p:nvPr/>
        </p:nvSpPr>
        <p:spPr>
          <a:xfrm>
            <a:off x="5066400" y="5032650"/>
            <a:ext cx="14251200" cy="365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>
                <a:solidFill>
                  <a:srgbClr val="CCCCC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Design é muito mais complexo que isso</a:t>
            </a:r>
            <a:endParaRPr sz="9600">
              <a:solidFill>
                <a:srgbClr val="CCCCC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9"/>
          <p:cNvSpPr txBox="1"/>
          <p:nvPr>
            <p:ph type="title"/>
          </p:nvPr>
        </p:nvSpPr>
        <p:spPr>
          <a:xfrm>
            <a:off x="9682688" y="5136872"/>
            <a:ext cx="9617400" cy="2096100"/>
          </a:xfrm>
          <a:prstGeom prst="rect">
            <a:avLst/>
          </a:prstGeom>
        </p:spPr>
        <p:txBody>
          <a:bodyPr anchorCtr="0" anchor="b" bIns="71425" lIns="71425" spcFirstLastPara="1" rIns="71425" wrap="square" tIns="7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Voces</a:t>
            </a:r>
            <a:endParaRPr/>
          </a:p>
        </p:txBody>
      </p:sp>
      <p:sp>
        <p:nvSpPr>
          <p:cNvPr id="211" name="Google Shape;211;p29"/>
          <p:cNvSpPr txBox="1"/>
          <p:nvPr>
            <p:ph idx="1" type="body"/>
          </p:nvPr>
        </p:nvSpPr>
        <p:spPr>
          <a:xfrm>
            <a:off x="7133297" y="8161734"/>
            <a:ext cx="14716200" cy="3472500"/>
          </a:xfrm>
          <a:prstGeom prst="rect">
            <a:avLst/>
          </a:prstGeom>
        </p:spPr>
        <p:txBody>
          <a:bodyPr anchorCtr="0" anchor="t" bIns="71425" lIns="71425" spcFirstLastPara="1" rIns="71425" wrap="square" tIns="7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2" name="Google Shape;21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169425" y="0"/>
            <a:ext cx="26208876" cy="137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29"/>
          <p:cNvSpPr/>
          <p:nvPr/>
        </p:nvSpPr>
        <p:spPr>
          <a:xfrm>
            <a:off x="3250625" y="3191150"/>
            <a:ext cx="3845100" cy="614400"/>
          </a:xfrm>
          <a:prstGeom prst="rect">
            <a:avLst/>
          </a:prstGeom>
          <a:solidFill>
            <a:srgbClr val="CB171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29"/>
          <p:cNvSpPr/>
          <p:nvPr/>
        </p:nvSpPr>
        <p:spPr>
          <a:xfrm>
            <a:off x="16372000" y="3250625"/>
            <a:ext cx="4043400" cy="614400"/>
          </a:xfrm>
          <a:prstGeom prst="rect">
            <a:avLst/>
          </a:prstGeom>
          <a:solidFill>
            <a:srgbClr val="387A6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29"/>
          <p:cNvSpPr txBox="1"/>
          <p:nvPr/>
        </p:nvSpPr>
        <p:spPr>
          <a:xfrm>
            <a:off x="3359525" y="3141650"/>
            <a:ext cx="3627300" cy="71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DESIGNER</a:t>
            </a:r>
            <a:endParaRPr b="1" sz="36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6" name="Google Shape;216;p29"/>
          <p:cNvSpPr txBox="1"/>
          <p:nvPr/>
        </p:nvSpPr>
        <p:spPr>
          <a:xfrm>
            <a:off x="16471150" y="3201125"/>
            <a:ext cx="3845100" cy="71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Developer</a:t>
            </a:r>
            <a:endParaRPr b="1" sz="36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0"/>
          <p:cNvSpPr txBox="1"/>
          <p:nvPr>
            <p:ph idx="4294967295" type="ctrTitle"/>
          </p:nvPr>
        </p:nvSpPr>
        <p:spPr>
          <a:xfrm>
            <a:off x="8480508" y="5109226"/>
            <a:ext cx="13459200" cy="2096100"/>
          </a:xfrm>
          <a:prstGeom prst="rect">
            <a:avLst/>
          </a:prstGeom>
          <a:noFill/>
          <a:ln>
            <a:noFill/>
          </a:ln>
        </p:spPr>
        <p:txBody>
          <a:bodyPr anchorCtr="0" anchor="b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6B9"/>
              </a:buClr>
              <a:buSzPts val="11200"/>
              <a:buFont typeface="Helvetica Neue"/>
              <a:buNone/>
            </a:pPr>
            <a:r>
              <a:rPr lang="en-US">
                <a:solidFill>
                  <a:srgbClr val="CCCCCC"/>
                </a:solidFill>
              </a:rPr>
              <a:t>Nunca diga não par</a:t>
            </a:r>
            <a:endParaRPr>
              <a:solidFill>
                <a:srgbClr val="CCCCCC"/>
              </a:solidFill>
            </a:endParaRPr>
          </a:p>
        </p:txBody>
      </p:sp>
      <p:sp>
        <p:nvSpPr>
          <p:cNvPr id="222" name="Google Shape;222;p30"/>
          <p:cNvSpPr txBox="1"/>
          <p:nvPr>
            <p:ph idx="4294967295" type="subTitle"/>
          </p:nvPr>
        </p:nvSpPr>
        <p:spPr>
          <a:xfrm>
            <a:off x="7852099" y="8161734"/>
            <a:ext cx="14716200" cy="34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800"/>
              <a:buFont typeface="Helvetica Neue"/>
              <a:buNone/>
            </a:pPr>
            <a:r>
              <a:rPr b="0" i="0" lang="en-US" sz="7800" u="none" cap="none" strike="noStrike">
                <a:solidFill>
                  <a:srgbClr val="CCCCC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Subtítulo detalhado</a:t>
            </a:r>
            <a:endParaRPr>
              <a:solidFill>
                <a:srgbClr val="CCCCCC"/>
              </a:solidFill>
            </a:endParaRPr>
          </a:p>
        </p:txBody>
      </p:sp>
      <p:sp>
        <p:nvSpPr>
          <p:cNvPr id="223" name="Google Shape;223;p30"/>
          <p:cNvSpPr/>
          <p:nvPr/>
        </p:nvSpPr>
        <p:spPr>
          <a:xfrm>
            <a:off x="0" y="0"/>
            <a:ext cx="24384000" cy="137160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CCCCC"/>
              </a:solidFill>
            </a:endParaRPr>
          </a:p>
        </p:txBody>
      </p:sp>
      <p:sp>
        <p:nvSpPr>
          <p:cNvPr id="224" name="Google Shape;224;p30"/>
          <p:cNvSpPr txBox="1"/>
          <p:nvPr/>
        </p:nvSpPr>
        <p:spPr>
          <a:xfrm>
            <a:off x="5066400" y="5032650"/>
            <a:ext cx="14251200" cy="365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>
                <a:solidFill>
                  <a:srgbClr val="CCCCC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Designer != Developer</a:t>
            </a:r>
            <a:endParaRPr sz="9600">
              <a:solidFill>
                <a:srgbClr val="CCCCC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1"/>
          <p:cNvSpPr txBox="1"/>
          <p:nvPr>
            <p:ph type="title"/>
          </p:nvPr>
        </p:nvSpPr>
        <p:spPr>
          <a:xfrm>
            <a:off x="5825058" y="357187"/>
            <a:ext cx="15609095" cy="3036095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1200"/>
              <a:buFont typeface="Helvetica Neue"/>
              <a:buNone/>
            </a:pPr>
            <a:r>
              <a:rPr b="0" i="0" lang="en-US" sz="11200" u="none" cap="none" strike="noStrike">
                <a:solidFill>
                  <a:srgbClr val="004C7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Sobre o Palestrante</a:t>
            </a:r>
            <a:endParaRPr/>
          </a:p>
        </p:txBody>
      </p:sp>
      <p:sp>
        <p:nvSpPr>
          <p:cNvPr id="230" name="Google Shape;230;p31"/>
          <p:cNvSpPr txBox="1"/>
          <p:nvPr>
            <p:ph idx="1" type="body"/>
          </p:nvPr>
        </p:nvSpPr>
        <p:spPr>
          <a:xfrm>
            <a:off x="5825058" y="3643312"/>
            <a:ext cx="15609095" cy="8840392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-611187" lvl="0" marL="61118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</a:pPr>
            <a:r>
              <a:rPr b="0" i="0" lang="en-US" sz="5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Nome</a:t>
            </a:r>
            <a:endParaRPr/>
          </a:p>
          <a:p>
            <a:pPr indent="-611187" lvl="0" marL="611187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</a:pPr>
            <a:r>
              <a:rPr b="0" i="0" lang="en-US" sz="5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Profissão</a:t>
            </a:r>
            <a:endParaRPr/>
          </a:p>
          <a:p>
            <a:pPr indent="-611187" lvl="0" marL="611187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</a:pPr>
            <a:r>
              <a:rPr b="0" i="0" lang="en-US" sz="5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Formação</a:t>
            </a:r>
            <a:br>
              <a:rPr b="0" i="0" lang="en-US" sz="5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br>
              <a:rPr b="0" i="0" lang="en-US" sz="5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endParaRPr/>
          </a:p>
          <a:p>
            <a:pPr indent="-611187" lvl="0" marL="611187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</a:pPr>
            <a:r>
              <a:rPr b="0" i="0" lang="en-US" sz="5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Experiência profissional</a:t>
            </a:r>
            <a:endParaRPr/>
          </a:p>
          <a:p>
            <a:pPr indent="-611187" lvl="0" marL="611187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</a:pPr>
            <a:r>
              <a:rPr b="0" i="0" lang="en-US" sz="5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Referências, blog, livros, github, etc.</a:t>
            </a:r>
            <a:endParaRPr/>
          </a:p>
        </p:txBody>
      </p:sp>
      <p:pic>
        <p:nvPicPr>
          <p:cNvPr id="231" name="Google Shape;23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329671"/>
            <a:ext cx="24384001" cy="140456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2"/>
          <p:cNvSpPr txBox="1"/>
          <p:nvPr>
            <p:ph type="title"/>
          </p:nvPr>
        </p:nvSpPr>
        <p:spPr>
          <a:xfrm>
            <a:off x="5825058" y="357187"/>
            <a:ext cx="15609095" cy="3036095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1200"/>
              <a:buFont typeface="Helvetica Neue"/>
              <a:buNone/>
            </a:pPr>
            <a:r>
              <a:rPr b="0" i="0" lang="en-US" sz="11200" u="none" cap="none" strike="noStrike">
                <a:solidFill>
                  <a:srgbClr val="004C7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Cronograma</a:t>
            </a:r>
            <a:endParaRPr/>
          </a:p>
        </p:txBody>
      </p:sp>
      <p:sp>
        <p:nvSpPr>
          <p:cNvPr id="237" name="Google Shape;237;p32"/>
          <p:cNvSpPr txBox="1"/>
          <p:nvPr>
            <p:ph idx="1" type="body"/>
          </p:nvPr>
        </p:nvSpPr>
        <p:spPr>
          <a:xfrm>
            <a:off x="5825058" y="3643312"/>
            <a:ext cx="15609095" cy="8840392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-611187" lvl="0" marL="61118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845"/>
              <a:buFont typeface="Helvetica Neue"/>
              <a:buChar char="•"/>
            </a:pPr>
            <a:r>
              <a:rPr lang="en-US" sz="6100"/>
              <a:t>Tema 1</a:t>
            </a:r>
            <a:endParaRPr/>
          </a:p>
          <a:p>
            <a:pPr indent="-611187" lvl="0" marL="611187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8845"/>
              <a:buFont typeface="Helvetica Neue"/>
              <a:buChar char="•"/>
            </a:pPr>
            <a:r>
              <a:rPr lang="en-US" sz="6100"/>
              <a:t>Tema 2</a:t>
            </a:r>
            <a:endParaRPr/>
          </a:p>
          <a:p>
            <a:pPr indent="-611187" lvl="0" marL="611187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8845"/>
              <a:buFont typeface="Helvetica Neue"/>
              <a:buChar char="•"/>
            </a:pPr>
            <a:r>
              <a:rPr lang="en-US" sz="6100"/>
              <a:t>Tema 3</a:t>
            </a:r>
            <a:endParaRPr/>
          </a:p>
          <a:p>
            <a:pPr indent="-611187" lvl="0" marL="611187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8845"/>
              <a:buFont typeface="Helvetica Neue"/>
              <a:buChar char="•"/>
            </a:pPr>
            <a:r>
              <a:rPr lang="en-US" sz="6100"/>
              <a:t>Tema 4</a:t>
            </a:r>
            <a:endParaRPr/>
          </a:p>
        </p:txBody>
      </p:sp>
      <p:pic>
        <p:nvPicPr>
          <p:cNvPr id="238" name="Google Shape;23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11" y="-2062"/>
            <a:ext cx="24384111" cy="13720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idx="4294967295" type="ctrTitle"/>
          </p:nvPr>
        </p:nvSpPr>
        <p:spPr>
          <a:xfrm>
            <a:off x="8480508" y="5109226"/>
            <a:ext cx="13459200" cy="2096100"/>
          </a:xfrm>
          <a:prstGeom prst="rect">
            <a:avLst/>
          </a:prstGeom>
          <a:noFill/>
          <a:ln>
            <a:noFill/>
          </a:ln>
        </p:spPr>
        <p:txBody>
          <a:bodyPr anchorCtr="0" anchor="b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6B9"/>
              </a:buClr>
              <a:buSzPts val="11200"/>
              <a:buFont typeface="Helvetica Neue"/>
              <a:buNone/>
            </a:pPr>
            <a:r>
              <a:rPr lang="en-US">
                <a:solidFill>
                  <a:srgbClr val="0076B9"/>
                </a:solidFill>
              </a:rPr>
              <a:t>Nunca diga não par</a:t>
            </a:r>
            <a:endParaRPr/>
          </a:p>
        </p:txBody>
      </p:sp>
      <p:sp>
        <p:nvSpPr>
          <p:cNvPr id="68" name="Google Shape;68;p15"/>
          <p:cNvSpPr txBox="1"/>
          <p:nvPr>
            <p:ph idx="4294967295" type="subTitle"/>
          </p:nvPr>
        </p:nvSpPr>
        <p:spPr>
          <a:xfrm>
            <a:off x="7852099" y="8161734"/>
            <a:ext cx="14716200" cy="34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800"/>
              <a:buFont typeface="Helvetica Neue"/>
              <a:buNone/>
            </a:pPr>
            <a:r>
              <a:rPr b="0" i="0" lang="en-US" sz="7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Subtítulo detalhado</a:t>
            </a:r>
            <a:endParaRPr/>
          </a:p>
        </p:txBody>
      </p:sp>
      <p:sp>
        <p:nvSpPr>
          <p:cNvPr id="69" name="Google Shape;69;p15"/>
          <p:cNvSpPr/>
          <p:nvPr/>
        </p:nvSpPr>
        <p:spPr>
          <a:xfrm>
            <a:off x="0" y="0"/>
            <a:ext cx="24384000" cy="137160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15"/>
          <p:cNvSpPr txBox="1"/>
          <p:nvPr/>
        </p:nvSpPr>
        <p:spPr>
          <a:xfrm>
            <a:off x="5066400" y="5491275"/>
            <a:ext cx="14251200" cy="13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>
                <a:solidFill>
                  <a:srgbClr val="EFEFE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Design != “Tela bonita”</a:t>
            </a:r>
            <a:endParaRPr sz="9600">
              <a:solidFill>
                <a:srgbClr val="EFEFE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3"/>
          <p:cNvSpPr txBox="1"/>
          <p:nvPr>
            <p:ph type="title"/>
          </p:nvPr>
        </p:nvSpPr>
        <p:spPr>
          <a:xfrm>
            <a:off x="5825058" y="357187"/>
            <a:ext cx="15609000" cy="303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1200"/>
              <a:buFont typeface="Helvetica Neue"/>
              <a:buNone/>
            </a:pPr>
            <a:r>
              <a:rPr b="0" i="0" lang="en-US" sz="11200" u="none" cap="none" strike="noStrike">
                <a:solidFill>
                  <a:srgbClr val="004C7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Cronograma</a:t>
            </a:r>
            <a:endParaRPr/>
          </a:p>
        </p:txBody>
      </p:sp>
      <p:sp>
        <p:nvSpPr>
          <p:cNvPr id="244" name="Google Shape;244;p33"/>
          <p:cNvSpPr txBox="1"/>
          <p:nvPr>
            <p:ph idx="1" type="body"/>
          </p:nvPr>
        </p:nvSpPr>
        <p:spPr>
          <a:xfrm>
            <a:off x="5825058" y="3643312"/>
            <a:ext cx="15609000" cy="884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-611187" lvl="0" marL="61118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845"/>
              <a:buFont typeface="Helvetica Neue"/>
              <a:buChar char="•"/>
            </a:pPr>
            <a:r>
              <a:rPr lang="en-US" sz="6100"/>
              <a:t>Tema 1</a:t>
            </a:r>
            <a:endParaRPr/>
          </a:p>
          <a:p>
            <a:pPr indent="-611187" lvl="0" marL="611187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8845"/>
              <a:buFont typeface="Helvetica Neue"/>
              <a:buChar char="•"/>
            </a:pPr>
            <a:r>
              <a:rPr lang="en-US" sz="6100"/>
              <a:t>Tema 2</a:t>
            </a:r>
            <a:endParaRPr/>
          </a:p>
          <a:p>
            <a:pPr indent="-611187" lvl="0" marL="611187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8845"/>
              <a:buFont typeface="Helvetica Neue"/>
              <a:buChar char="•"/>
            </a:pPr>
            <a:r>
              <a:rPr lang="en-US" sz="6100"/>
              <a:t>Tema 3</a:t>
            </a:r>
            <a:endParaRPr/>
          </a:p>
          <a:p>
            <a:pPr indent="-611187" lvl="0" marL="611187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8845"/>
              <a:buFont typeface="Helvetica Neue"/>
              <a:buChar char="•"/>
            </a:pPr>
            <a:r>
              <a:rPr lang="en-US" sz="6100"/>
              <a:t>Tema 4</a:t>
            </a:r>
            <a:endParaRPr/>
          </a:p>
        </p:txBody>
      </p:sp>
      <p:pic>
        <p:nvPicPr>
          <p:cNvPr id="245" name="Google Shape;24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2"/>
            <a:ext cx="24384000" cy="12201525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33"/>
          <p:cNvSpPr/>
          <p:nvPr/>
        </p:nvSpPr>
        <p:spPr>
          <a:xfrm>
            <a:off x="-218025" y="12011400"/>
            <a:ext cx="24621900" cy="1724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4"/>
          <p:cNvSpPr txBox="1"/>
          <p:nvPr>
            <p:ph type="title"/>
          </p:nvPr>
        </p:nvSpPr>
        <p:spPr>
          <a:xfrm>
            <a:off x="5825058" y="357187"/>
            <a:ext cx="15609000" cy="303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1200"/>
              <a:buFont typeface="Helvetica Neue"/>
              <a:buNone/>
            </a:pPr>
            <a:r>
              <a:rPr b="0" i="0" lang="en-US" sz="11200" u="none" cap="none" strike="noStrike">
                <a:solidFill>
                  <a:srgbClr val="004C7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Cronograma</a:t>
            </a:r>
            <a:endParaRPr/>
          </a:p>
        </p:txBody>
      </p:sp>
      <p:sp>
        <p:nvSpPr>
          <p:cNvPr id="252" name="Google Shape;252;p34"/>
          <p:cNvSpPr txBox="1"/>
          <p:nvPr>
            <p:ph idx="1" type="body"/>
          </p:nvPr>
        </p:nvSpPr>
        <p:spPr>
          <a:xfrm>
            <a:off x="5825058" y="3643312"/>
            <a:ext cx="15609000" cy="884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-611187" lvl="0" marL="61118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845"/>
              <a:buFont typeface="Helvetica Neue"/>
              <a:buChar char="•"/>
            </a:pPr>
            <a:r>
              <a:rPr lang="en-US" sz="6100"/>
              <a:t>Tema 1</a:t>
            </a:r>
            <a:endParaRPr/>
          </a:p>
          <a:p>
            <a:pPr indent="-611187" lvl="0" marL="611187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8845"/>
              <a:buFont typeface="Helvetica Neue"/>
              <a:buChar char="•"/>
            </a:pPr>
            <a:r>
              <a:rPr lang="en-US" sz="6100"/>
              <a:t>Tema 2</a:t>
            </a:r>
            <a:endParaRPr/>
          </a:p>
          <a:p>
            <a:pPr indent="-611187" lvl="0" marL="611187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8845"/>
              <a:buFont typeface="Helvetica Neue"/>
              <a:buChar char="•"/>
            </a:pPr>
            <a:r>
              <a:rPr lang="en-US" sz="6100"/>
              <a:t>Tema 3</a:t>
            </a:r>
            <a:endParaRPr/>
          </a:p>
          <a:p>
            <a:pPr indent="-611187" lvl="0" marL="611187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8845"/>
              <a:buFont typeface="Helvetica Neue"/>
              <a:buChar char="•"/>
            </a:pPr>
            <a:r>
              <a:rPr lang="en-US" sz="6100"/>
              <a:t>Tema 4</a:t>
            </a:r>
            <a:endParaRPr/>
          </a:p>
        </p:txBody>
      </p:sp>
      <p:sp>
        <p:nvSpPr>
          <p:cNvPr id="253" name="Google Shape;253;p34"/>
          <p:cNvSpPr/>
          <p:nvPr/>
        </p:nvSpPr>
        <p:spPr>
          <a:xfrm>
            <a:off x="-218025" y="19800"/>
            <a:ext cx="3270300" cy="13716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4" name="Google Shape;25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71800" y="0"/>
            <a:ext cx="18440382" cy="137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34"/>
          <p:cNvSpPr/>
          <p:nvPr/>
        </p:nvSpPr>
        <p:spPr>
          <a:xfrm>
            <a:off x="21313075" y="-127275"/>
            <a:ext cx="3270300" cy="13863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5"/>
          <p:cNvSpPr txBox="1"/>
          <p:nvPr>
            <p:ph idx="4294967295" type="ctrTitle"/>
          </p:nvPr>
        </p:nvSpPr>
        <p:spPr>
          <a:xfrm>
            <a:off x="8480508" y="5109226"/>
            <a:ext cx="13459200" cy="2096100"/>
          </a:xfrm>
          <a:prstGeom prst="rect">
            <a:avLst/>
          </a:prstGeom>
          <a:noFill/>
          <a:ln>
            <a:noFill/>
          </a:ln>
        </p:spPr>
        <p:txBody>
          <a:bodyPr anchorCtr="0" anchor="b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6B9"/>
              </a:buClr>
              <a:buSzPts val="11200"/>
              <a:buFont typeface="Helvetica Neue"/>
              <a:buNone/>
            </a:pPr>
            <a:r>
              <a:rPr lang="en-US">
                <a:solidFill>
                  <a:srgbClr val="0076B9"/>
                </a:solidFill>
              </a:rPr>
              <a:t>Nunca diga não par</a:t>
            </a:r>
            <a:endParaRPr/>
          </a:p>
        </p:txBody>
      </p:sp>
      <p:sp>
        <p:nvSpPr>
          <p:cNvPr id="261" name="Google Shape;261;p35"/>
          <p:cNvSpPr txBox="1"/>
          <p:nvPr>
            <p:ph idx="4294967295" type="subTitle"/>
          </p:nvPr>
        </p:nvSpPr>
        <p:spPr>
          <a:xfrm>
            <a:off x="7852099" y="8161734"/>
            <a:ext cx="14716200" cy="34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800"/>
              <a:buFont typeface="Helvetica Neue"/>
              <a:buNone/>
            </a:pPr>
            <a:r>
              <a:rPr b="0" i="0" lang="en-US" sz="7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Subtítulo detalhado</a:t>
            </a:r>
            <a:endParaRPr/>
          </a:p>
        </p:txBody>
      </p:sp>
      <p:sp>
        <p:nvSpPr>
          <p:cNvPr id="262" name="Google Shape;262;p35"/>
          <p:cNvSpPr/>
          <p:nvPr/>
        </p:nvSpPr>
        <p:spPr>
          <a:xfrm>
            <a:off x="-19825" y="-39650"/>
            <a:ext cx="24384000" cy="137160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3" name="Google Shape;26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67175" y="2237550"/>
            <a:ext cx="3810000" cy="381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35"/>
          <p:cNvSpPr txBox="1"/>
          <p:nvPr/>
        </p:nvSpPr>
        <p:spPr>
          <a:xfrm>
            <a:off x="5046575" y="7205325"/>
            <a:ext cx="14251200" cy="365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>
                <a:solidFill>
                  <a:srgbClr val="CCCCC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 Flutter salvou minha vida</a:t>
            </a:r>
            <a:endParaRPr sz="9600">
              <a:solidFill>
                <a:srgbClr val="CCCCC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6"/>
          <p:cNvSpPr txBox="1"/>
          <p:nvPr>
            <p:ph type="title"/>
          </p:nvPr>
        </p:nvSpPr>
        <p:spPr>
          <a:xfrm>
            <a:off x="5769766" y="384833"/>
            <a:ext cx="15609095" cy="3036095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1200"/>
              <a:buFont typeface="Helvetica Neue"/>
              <a:buNone/>
            </a:pPr>
            <a:r>
              <a:rPr lang="en-US"/>
              <a:t>Widgets Primitivos</a:t>
            </a:r>
            <a:endParaRPr/>
          </a:p>
        </p:txBody>
      </p:sp>
      <p:sp>
        <p:nvSpPr>
          <p:cNvPr id="270" name="Google Shape;270;p36"/>
          <p:cNvSpPr txBox="1"/>
          <p:nvPr/>
        </p:nvSpPr>
        <p:spPr>
          <a:xfrm>
            <a:off x="6838175" y="4796650"/>
            <a:ext cx="11416800" cy="56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838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Font typeface="Helvetica Neue"/>
              <a:buChar char="●"/>
            </a:pPr>
            <a:r>
              <a:rPr lang="en-US" sz="9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Container</a:t>
            </a:r>
            <a:endParaRPr sz="96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838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Font typeface="Helvetica Neue"/>
              <a:buChar char="●"/>
            </a:pPr>
            <a:r>
              <a:rPr lang="en-US" sz="9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Column</a:t>
            </a:r>
            <a:endParaRPr sz="96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838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Font typeface="Helvetica Neue"/>
              <a:buChar char="●"/>
            </a:pPr>
            <a:r>
              <a:rPr lang="en-US" sz="9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Row</a:t>
            </a:r>
            <a:endParaRPr sz="96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838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Font typeface="Helvetica Neue"/>
              <a:buChar char="●"/>
            </a:pPr>
            <a:r>
              <a:rPr lang="en-US" sz="9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Stack</a:t>
            </a:r>
            <a:endParaRPr sz="96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7"/>
          <p:cNvSpPr txBox="1"/>
          <p:nvPr>
            <p:ph type="title"/>
          </p:nvPr>
        </p:nvSpPr>
        <p:spPr>
          <a:xfrm>
            <a:off x="5769766" y="384833"/>
            <a:ext cx="15609000" cy="303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1200"/>
              <a:buFont typeface="Helvetica Neue"/>
              <a:buNone/>
            </a:pPr>
            <a:r>
              <a:rPr lang="en-US"/>
              <a:t>Widgets Primitivos</a:t>
            </a:r>
            <a:endParaRPr/>
          </a:p>
        </p:txBody>
      </p:sp>
      <p:pic>
        <p:nvPicPr>
          <p:cNvPr id="276" name="Google Shape;27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6925" y="3156976"/>
            <a:ext cx="11592889" cy="1018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8"/>
          <p:cNvSpPr txBox="1"/>
          <p:nvPr>
            <p:ph type="title"/>
          </p:nvPr>
        </p:nvSpPr>
        <p:spPr>
          <a:xfrm>
            <a:off x="5769766" y="384833"/>
            <a:ext cx="15609000" cy="303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1200"/>
              <a:buFont typeface="Helvetica Neue"/>
              <a:buNone/>
            </a:pPr>
            <a:r>
              <a:rPr lang="en-US"/>
              <a:t>Column</a:t>
            </a:r>
            <a:endParaRPr/>
          </a:p>
        </p:txBody>
      </p:sp>
      <p:pic>
        <p:nvPicPr>
          <p:cNvPr id="282" name="Google Shape;28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03900" y="5456185"/>
            <a:ext cx="8677325" cy="677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452750" y="2967174"/>
            <a:ext cx="5750900" cy="10244875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38"/>
          <p:cNvSpPr/>
          <p:nvPr/>
        </p:nvSpPr>
        <p:spPr>
          <a:xfrm>
            <a:off x="12933188" y="8267975"/>
            <a:ext cx="3567600" cy="1149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9"/>
          <p:cNvSpPr txBox="1"/>
          <p:nvPr>
            <p:ph type="title"/>
          </p:nvPr>
        </p:nvSpPr>
        <p:spPr>
          <a:xfrm>
            <a:off x="5769766" y="384833"/>
            <a:ext cx="15609000" cy="303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1200"/>
              <a:buFont typeface="Helvetica Neue"/>
              <a:buNone/>
            </a:pPr>
            <a:r>
              <a:rPr lang="en-US"/>
              <a:t>Row</a:t>
            </a:r>
            <a:endParaRPr/>
          </a:p>
        </p:txBody>
      </p:sp>
      <p:sp>
        <p:nvSpPr>
          <p:cNvPr id="290" name="Google Shape;290;p39"/>
          <p:cNvSpPr/>
          <p:nvPr/>
        </p:nvSpPr>
        <p:spPr>
          <a:xfrm>
            <a:off x="13448513" y="8267988"/>
            <a:ext cx="3567600" cy="1149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1" name="Google Shape;29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99075" y="3200500"/>
            <a:ext cx="5807500" cy="10280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24625" y="5439609"/>
            <a:ext cx="9128275" cy="730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76200"/>
            <a:ext cx="12554185" cy="13792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654800" y="-38100"/>
            <a:ext cx="7729208" cy="13792200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40"/>
          <p:cNvSpPr/>
          <p:nvPr/>
        </p:nvSpPr>
        <p:spPr>
          <a:xfrm>
            <a:off x="13379050" y="7432800"/>
            <a:ext cx="2338800" cy="931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1"/>
          <p:cNvSpPr txBox="1"/>
          <p:nvPr>
            <p:ph type="title"/>
          </p:nvPr>
        </p:nvSpPr>
        <p:spPr>
          <a:xfrm>
            <a:off x="5769766" y="384833"/>
            <a:ext cx="15609000" cy="303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1200"/>
              <a:buFont typeface="Helvetica Neue"/>
              <a:buNone/>
            </a:pPr>
            <a:r>
              <a:rPr lang="en-US"/>
              <a:t>Stack</a:t>
            </a:r>
            <a:endParaRPr/>
          </a:p>
        </p:txBody>
      </p:sp>
      <p:sp>
        <p:nvSpPr>
          <p:cNvPr id="305" name="Google Shape;305;p41"/>
          <p:cNvSpPr/>
          <p:nvPr/>
        </p:nvSpPr>
        <p:spPr>
          <a:xfrm>
            <a:off x="15309595" y="8079600"/>
            <a:ext cx="2051400" cy="1149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6" name="Google Shape;30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5725" y="6149700"/>
            <a:ext cx="12971199" cy="500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703681" y="1947892"/>
            <a:ext cx="6477725" cy="11539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42"/>
          <p:cNvSpPr txBox="1"/>
          <p:nvPr>
            <p:ph type="title"/>
          </p:nvPr>
        </p:nvSpPr>
        <p:spPr>
          <a:xfrm>
            <a:off x="5769766" y="384833"/>
            <a:ext cx="15609000" cy="303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1200"/>
              <a:buFont typeface="Helvetica Neue"/>
              <a:buNone/>
            </a:pPr>
            <a:r>
              <a:rPr lang="en-US"/>
              <a:t>Widgets Primitivos</a:t>
            </a:r>
            <a:endParaRPr/>
          </a:p>
        </p:txBody>
      </p:sp>
      <p:pic>
        <p:nvPicPr>
          <p:cNvPr id="313" name="Google Shape;31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6925" y="3156976"/>
            <a:ext cx="11592889" cy="1018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/>
          <p:nvPr/>
        </p:nvSpPr>
        <p:spPr>
          <a:xfrm>
            <a:off x="39650" y="-118925"/>
            <a:ext cx="24696600" cy="2537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1C232"/>
              </a:solidFill>
              <a:highlight>
                <a:srgbClr val="FFFFFF"/>
              </a:highlight>
            </a:endParaRPr>
          </a:p>
        </p:txBody>
      </p:sp>
      <p:sp>
        <p:nvSpPr>
          <p:cNvPr id="76" name="Google Shape;76;p16"/>
          <p:cNvSpPr/>
          <p:nvPr/>
        </p:nvSpPr>
        <p:spPr>
          <a:xfrm>
            <a:off x="0" y="5957700"/>
            <a:ext cx="24384000" cy="7758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16"/>
          <p:cNvSpPr/>
          <p:nvPr/>
        </p:nvSpPr>
        <p:spPr>
          <a:xfrm>
            <a:off x="8304925" y="2112475"/>
            <a:ext cx="16079100" cy="4003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16"/>
          <p:cNvSpPr/>
          <p:nvPr/>
        </p:nvSpPr>
        <p:spPr>
          <a:xfrm>
            <a:off x="7611200" y="5442350"/>
            <a:ext cx="1110000" cy="852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16"/>
          <p:cNvSpPr/>
          <p:nvPr/>
        </p:nvSpPr>
        <p:spPr>
          <a:xfrm>
            <a:off x="8998650" y="2786375"/>
            <a:ext cx="1902900" cy="1902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16"/>
          <p:cNvSpPr/>
          <p:nvPr/>
        </p:nvSpPr>
        <p:spPr>
          <a:xfrm>
            <a:off x="8067075" y="2112475"/>
            <a:ext cx="376500" cy="456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1" name="Google Shape;8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42950" y="7868850"/>
            <a:ext cx="5841051" cy="5847151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6"/>
          <p:cNvSpPr txBox="1"/>
          <p:nvPr/>
        </p:nvSpPr>
        <p:spPr>
          <a:xfrm>
            <a:off x="6679550" y="8327775"/>
            <a:ext cx="11416800" cy="13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latin typeface="Helvetica Neue"/>
                <a:ea typeface="Helvetica Neue"/>
                <a:cs typeface="Helvetica Neue"/>
                <a:sym typeface="Helvetica Neue"/>
              </a:rPr>
              <a:t>Jacob Moura</a:t>
            </a:r>
            <a:endParaRPr sz="7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3" name="Google Shape;83;p16"/>
          <p:cNvSpPr txBox="1"/>
          <p:nvPr/>
        </p:nvSpPr>
        <p:spPr>
          <a:xfrm>
            <a:off x="12764600" y="9513975"/>
            <a:ext cx="5331600" cy="13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Helvetica Neue"/>
                <a:ea typeface="Helvetica Neue"/>
                <a:cs typeface="Helvetica Neue"/>
                <a:sym typeface="Helvetica Neue"/>
              </a:rPr>
              <a:t>CEO Flutterando</a:t>
            </a:r>
            <a:endParaRPr sz="4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43"/>
          <p:cNvSpPr txBox="1"/>
          <p:nvPr>
            <p:ph type="title"/>
          </p:nvPr>
        </p:nvSpPr>
        <p:spPr>
          <a:xfrm>
            <a:off x="5769766" y="384833"/>
            <a:ext cx="15609000" cy="303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1200"/>
              <a:buFont typeface="Helvetica Neue"/>
              <a:buNone/>
            </a:pPr>
            <a:r>
              <a:rPr lang="en-US"/>
              <a:t>Widgets Primitivos</a:t>
            </a:r>
            <a:endParaRPr/>
          </a:p>
        </p:txBody>
      </p:sp>
      <p:pic>
        <p:nvPicPr>
          <p:cNvPr id="319" name="Google Shape;31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6925" y="3156976"/>
            <a:ext cx="11592889" cy="1018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24384002" cy="1514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44"/>
          <p:cNvSpPr txBox="1"/>
          <p:nvPr>
            <p:ph idx="4294967295" type="ctrTitle"/>
          </p:nvPr>
        </p:nvSpPr>
        <p:spPr>
          <a:xfrm>
            <a:off x="8480508" y="5109226"/>
            <a:ext cx="13459200" cy="2096100"/>
          </a:xfrm>
          <a:prstGeom prst="rect">
            <a:avLst/>
          </a:prstGeom>
          <a:noFill/>
          <a:ln>
            <a:noFill/>
          </a:ln>
        </p:spPr>
        <p:txBody>
          <a:bodyPr anchorCtr="0" anchor="b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6B9"/>
              </a:buClr>
              <a:buSzPts val="11200"/>
              <a:buFont typeface="Helvetica Neue"/>
              <a:buNone/>
            </a:pPr>
            <a:r>
              <a:rPr lang="en-US">
                <a:solidFill>
                  <a:srgbClr val="0076B9"/>
                </a:solidFill>
              </a:rPr>
              <a:t>Nunca diga não par</a:t>
            </a:r>
            <a:endParaRPr/>
          </a:p>
        </p:txBody>
      </p:sp>
      <p:sp>
        <p:nvSpPr>
          <p:cNvPr id="326" name="Google Shape;326;p44"/>
          <p:cNvSpPr txBox="1"/>
          <p:nvPr>
            <p:ph idx="4294967295" type="subTitle"/>
          </p:nvPr>
        </p:nvSpPr>
        <p:spPr>
          <a:xfrm>
            <a:off x="7852099" y="8161734"/>
            <a:ext cx="14716200" cy="34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800"/>
              <a:buFont typeface="Helvetica Neue"/>
              <a:buNone/>
            </a:pPr>
            <a:r>
              <a:rPr b="0" i="0" lang="en-US" sz="7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Subtítulo detalhado</a:t>
            </a:r>
            <a:endParaRPr/>
          </a:p>
        </p:txBody>
      </p:sp>
      <p:sp>
        <p:nvSpPr>
          <p:cNvPr id="327" name="Google Shape;327;p44"/>
          <p:cNvSpPr/>
          <p:nvPr/>
        </p:nvSpPr>
        <p:spPr>
          <a:xfrm>
            <a:off x="-19825" y="-39650"/>
            <a:ext cx="24384000" cy="137160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8" name="Google Shape;32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050" y="473500"/>
            <a:ext cx="2279400" cy="2279400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44"/>
          <p:cNvSpPr txBox="1"/>
          <p:nvPr/>
        </p:nvSpPr>
        <p:spPr>
          <a:xfrm>
            <a:off x="2638350" y="4993000"/>
            <a:ext cx="19107300" cy="365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>
                <a:solidFill>
                  <a:srgbClr val="CCCCC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Escreva todos os componentes</a:t>
            </a:r>
            <a:br>
              <a:rPr lang="en-US" sz="9600">
                <a:solidFill>
                  <a:srgbClr val="CCCCCC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9600">
                <a:solidFill>
                  <a:srgbClr val="CCCCC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em um papel</a:t>
            </a:r>
            <a:endParaRPr sz="9600">
              <a:solidFill>
                <a:srgbClr val="CCCCC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4" name="Google Shape;334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11925" y="2831287"/>
            <a:ext cx="5699400" cy="10137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81075" y="3247488"/>
            <a:ext cx="5952400" cy="994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709450" y="673897"/>
            <a:ext cx="7226500" cy="12847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46"/>
          <p:cNvSpPr txBox="1"/>
          <p:nvPr>
            <p:ph idx="4294967295" type="ctrTitle"/>
          </p:nvPr>
        </p:nvSpPr>
        <p:spPr>
          <a:xfrm>
            <a:off x="8480508" y="5109226"/>
            <a:ext cx="13459200" cy="2096100"/>
          </a:xfrm>
          <a:prstGeom prst="rect">
            <a:avLst/>
          </a:prstGeom>
          <a:noFill/>
          <a:ln>
            <a:noFill/>
          </a:ln>
        </p:spPr>
        <p:txBody>
          <a:bodyPr anchorCtr="0" anchor="b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6B9"/>
              </a:buClr>
              <a:buSzPts val="11200"/>
              <a:buFont typeface="Helvetica Neue"/>
              <a:buNone/>
            </a:pPr>
            <a:r>
              <a:rPr lang="en-US">
                <a:solidFill>
                  <a:srgbClr val="0076B9"/>
                </a:solidFill>
              </a:rPr>
              <a:t>Nunca diga não par</a:t>
            </a:r>
            <a:endParaRPr/>
          </a:p>
        </p:txBody>
      </p:sp>
      <p:sp>
        <p:nvSpPr>
          <p:cNvPr id="342" name="Google Shape;342;p46"/>
          <p:cNvSpPr txBox="1"/>
          <p:nvPr>
            <p:ph idx="4294967295" type="subTitle"/>
          </p:nvPr>
        </p:nvSpPr>
        <p:spPr>
          <a:xfrm>
            <a:off x="7852099" y="8161734"/>
            <a:ext cx="14716200" cy="34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800"/>
              <a:buFont typeface="Helvetica Neue"/>
              <a:buNone/>
            </a:pPr>
            <a:r>
              <a:rPr b="0" i="0" lang="en-US" sz="7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Subtítulo detalhado</a:t>
            </a:r>
            <a:endParaRPr/>
          </a:p>
        </p:txBody>
      </p:sp>
      <p:sp>
        <p:nvSpPr>
          <p:cNvPr id="343" name="Google Shape;343;p46"/>
          <p:cNvSpPr/>
          <p:nvPr/>
        </p:nvSpPr>
        <p:spPr>
          <a:xfrm>
            <a:off x="-19825" y="-39650"/>
            <a:ext cx="24384000" cy="137160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4" name="Google Shape;344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050" y="473500"/>
            <a:ext cx="2279400" cy="2279400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46"/>
          <p:cNvSpPr txBox="1"/>
          <p:nvPr/>
        </p:nvSpPr>
        <p:spPr>
          <a:xfrm>
            <a:off x="2638350" y="4993000"/>
            <a:ext cx="19107300" cy="365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>
                <a:solidFill>
                  <a:srgbClr val="CCCCC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Nunca diga não para o seu Designer</a:t>
            </a:r>
            <a:endParaRPr sz="9600">
              <a:solidFill>
                <a:srgbClr val="CCCCC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7"/>
          <p:cNvSpPr/>
          <p:nvPr/>
        </p:nvSpPr>
        <p:spPr>
          <a:xfrm>
            <a:off x="39650" y="-118925"/>
            <a:ext cx="24696600" cy="2537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1C232"/>
              </a:solidFill>
              <a:highlight>
                <a:srgbClr val="FFFFFF"/>
              </a:highlight>
            </a:endParaRPr>
          </a:p>
        </p:txBody>
      </p:sp>
      <p:sp>
        <p:nvSpPr>
          <p:cNvPr id="89" name="Google Shape;89;p17"/>
          <p:cNvSpPr/>
          <p:nvPr/>
        </p:nvSpPr>
        <p:spPr>
          <a:xfrm>
            <a:off x="0" y="5957700"/>
            <a:ext cx="24384000" cy="7758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7"/>
          <p:cNvSpPr/>
          <p:nvPr/>
        </p:nvSpPr>
        <p:spPr>
          <a:xfrm>
            <a:off x="8304925" y="2112475"/>
            <a:ext cx="16079100" cy="4003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17"/>
          <p:cNvSpPr/>
          <p:nvPr/>
        </p:nvSpPr>
        <p:spPr>
          <a:xfrm>
            <a:off x="7611200" y="5442350"/>
            <a:ext cx="1110000" cy="852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7"/>
          <p:cNvSpPr/>
          <p:nvPr/>
        </p:nvSpPr>
        <p:spPr>
          <a:xfrm>
            <a:off x="8998650" y="2786375"/>
            <a:ext cx="1902900" cy="1902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17"/>
          <p:cNvSpPr/>
          <p:nvPr/>
        </p:nvSpPr>
        <p:spPr>
          <a:xfrm>
            <a:off x="8067075" y="2112475"/>
            <a:ext cx="376500" cy="456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4" name="Google Shape;9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42950" y="7868850"/>
            <a:ext cx="5841051" cy="5847151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7"/>
          <p:cNvSpPr txBox="1"/>
          <p:nvPr/>
        </p:nvSpPr>
        <p:spPr>
          <a:xfrm>
            <a:off x="6679550" y="8327775"/>
            <a:ext cx="11416800" cy="13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latin typeface="Helvetica Neue"/>
                <a:ea typeface="Helvetica Neue"/>
                <a:cs typeface="Helvetica Neue"/>
                <a:sym typeface="Helvetica Neue"/>
              </a:rPr>
              <a:t>Jacob Moura</a:t>
            </a:r>
            <a:endParaRPr sz="7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6" name="Google Shape;96;p17"/>
          <p:cNvSpPr txBox="1"/>
          <p:nvPr/>
        </p:nvSpPr>
        <p:spPr>
          <a:xfrm>
            <a:off x="12764600" y="9513975"/>
            <a:ext cx="5331600" cy="13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Helvetica Neue"/>
                <a:ea typeface="Helvetica Neue"/>
                <a:cs typeface="Helvetica Neue"/>
                <a:sym typeface="Helvetica Neue"/>
              </a:rPr>
              <a:t>CEO Flutterando</a:t>
            </a:r>
            <a:endParaRPr sz="4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7" name="Google Shape;97;p17"/>
          <p:cNvSpPr/>
          <p:nvPr/>
        </p:nvSpPr>
        <p:spPr>
          <a:xfrm>
            <a:off x="-1446925" y="10346475"/>
            <a:ext cx="4352100" cy="4352100"/>
          </a:xfrm>
          <a:prstGeom prst="ellipse">
            <a:avLst/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7"/>
          <p:cNvSpPr/>
          <p:nvPr/>
        </p:nvSpPr>
        <p:spPr>
          <a:xfrm>
            <a:off x="17898175" y="-2406725"/>
            <a:ext cx="8523000" cy="8523000"/>
          </a:xfrm>
          <a:prstGeom prst="ellipse">
            <a:avLst/>
          </a:prstGeom>
          <a:solidFill>
            <a:srgbClr val="674EA7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/>
          <p:nvPr/>
        </p:nvSpPr>
        <p:spPr>
          <a:xfrm>
            <a:off x="39650" y="-118925"/>
            <a:ext cx="24696600" cy="2537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1C232"/>
              </a:solidFill>
              <a:highlight>
                <a:srgbClr val="FFFFFF"/>
              </a:highlight>
            </a:endParaRPr>
          </a:p>
        </p:txBody>
      </p:sp>
      <p:sp>
        <p:nvSpPr>
          <p:cNvPr id="104" name="Google Shape;104;p18"/>
          <p:cNvSpPr/>
          <p:nvPr/>
        </p:nvSpPr>
        <p:spPr>
          <a:xfrm>
            <a:off x="0" y="5957700"/>
            <a:ext cx="24384000" cy="7758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8"/>
          <p:cNvSpPr/>
          <p:nvPr/>
        </p:nvSpPr>
        <p:spPr>
          <a:xfrm>
            <a:off x="8304925" y="2112475"/>
            <a:ext cx="16079100" cy="4003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8"/>
          <p:cNvSpPr/>
          <p:nvPr/>
        </p:nvSpPr>
        <p:spPr>
          <a:xfrm>
            <a:off x="7611200" y="5442350"/>
            <a:ext cx="1110000" cy="852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8"/>
          <p:cNvSpPr/>
          <p:nvPr/>
        </p:nvSpPr>
        <p:spPr>
          <a:xfrm>
            <a:off x="8998650" y="2786375"/>
            <a:ext cx="1902900" cy="1902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18"/>
          <p:cNvSpPr/>
          <p:nvPr/>
        </p:nvSpPr>
        <p:spPr>
          <a:xfrm>
            <a:off x="8067075" y="2112475"/>
            <a:ext cx="376500" cy="456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9" name="Google Shape;10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42950" y="7868850"/>
            <a:ext cx="5841051" cy="5847151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8"/>
          <p:cNvSpPr txBox="1"/>
          <p:nvPr/>
        </p:nvSpPr>
        <p:spPr>
          <a:xfrm>
            <a:off x="6679550" y="8327775"/>
            <a:ext cx="11416800" cy="13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latin typeface="Helvetica Neue"/>
                <a:ea typeface="Helvetica Neue"/>
                <a:cs typeface="Helvetica Neue"/>
                <a:sym typeface="Helvetica Neue"/>
              </a:rPr>
              <a:t>Jacob Moura</a:t>
            </a:r>
            <a:endParaRPr sz="7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1" name="Google Shape;111;p18"/>
          <p:cNvSpPr txBox="1"/>
          <p:nvPr/>
        </p:nvSpPr>
        <p:spPr>
          <a:xfrm>
            <a:off x="12764600" y="9513975"/>
            <a:ext cx="5331600" cy="13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Helvetica Neue"/>
                <a:ea typeface="Helvetica Neue"/>
                <a:cs typeface="Helvetica Neue"/>
                <a:sym typeface="Helvetica Neue"/>
              </a:rPr>
              <a:t>CEO Flutterando</a:t>
            </a:r>
            <a:endParaRPr sz="4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2" name="Google Shape;112;p18"/>
          <p:cNvSpPr/>
          <p:nvPr/>
        </p:nvSpPr>
        <p:spPr>
          <a:xfrm>
            <a:off x="-1446925" y="10346475"/>
            <a:ext cx="4352100" cy="4352100"/>
          </a:xfrm>
          <a:prstGeom prst="ellipse">
            <a:avLst/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18"/>
          <p:cNvSpPr/>
          <p:nvPr/>
        </p:nvSpPr>
        <p:spPr>
          <a:xfrm>
            <a:off x="17898175" y="-2406725"/>
            <a:ext cx="8523000" cy="8523000"/>
          </a:xfrm>
          <a:prstGeom prst="ellipse">
            <a:avLst/>
          </a:prstGeom>
          <a:solidFill>
            <a:srgbClr val="674EA7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18"/>
          <p:cNvSpPr/>
          <p:nvPr/>
        </p:nvSpPr>
        <p:spPr>
          <a:xfrm rot="2301745">
            <a:off x="13845669" y="4917078"/>
            <a:ext cx="4657820" cy="1902644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A64D7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18"/>
          <p:cNvSpPr txBox="1"/>
          <p:nvPr/>
        </p:nvSpPr>
        <p:spPr>
          <a:xfrm>
            <a:off x="3686675" y="11575350"/>
            <a:ext cx="8741100" cy="13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Font typeface="Helvetica Neue"/>
              <a:buChar char="●"/>
            </a:pPr>
            <a:r>
              <a:rPr lang="en-US" sz="3000">
                <a:latin typeface="Helvetica Neue"/>
                <a:ea typeface="Helvetica Neue"/>
                <a:cs typeface="Helvetica Neue"/>
                <a:sym typeface="Helvetica Neue"/>
              </a:rPr>
              <a:t>Trabalha com Desenvolvimento há 14 anos</a:t>
            </a:r>
            <a:endParaRPr sz="3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Font typeface="Helvetica Neue"/>
              <a:buChar char="●"/>
            </a:pPr>
            <a:r>
              <a:rPr lang="en-US" sz="3000">
                <a:latin typeface="Helvetica Neue"/>
                <a:ea typeface="Helvetica Neue"/>
                <a:cs typeface="Helvetica Neue"/>
                <a:sym typeface="Helvetica Neue"/>
              </a:rPr>
              <a:t>Desenvolvedor Java, Swift e Dart para Mobile</a:t>
            </a:r>
            <a:endParaRPr sz="3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Font typeface="Helvetica Neue"/>
              <a:buChar char="●"/>
            </a:pPr>
            <a:r>
              <a:rPr lang="en-US" sz="3000">
                <a:latin typeface="Helvetica Neue"/>
                <a:ea typeface="Helvetica Neue"/>
                <a:cs typeface="Helvetica Neue"/>
                <a:sym typeface="Helvetica Neue"/>
              </a:rPr>
              <a:t>Desenvolvedor Javascript, PHP para Web</a:t>
            </a:r>
            <a:endParaRPr sz="3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9"/>
          <p:cNvSpPr txBox="1"/>
          <p:nvPr>
            <p:ph idx="4294967295" type="ctrTitle"/>
          </p:nvPr>
        </p:nvSpPr>
        <p:spPr>
          <a:xfrm>
            <a:off x="8480508" y="5109226"/>
            <a:ext cx="13459200" cy="2096100"/>
          </a:xfrm>
          <a:prstGeom prst="rect">
            <a:avLst/>
          </a:prstGeom>
          <a:noFill/>
          <a:ln>
            <a:noFill/>
          </a:ln>
        </p:spPr>
        <p:txBody>
          <a:bodyPr anchorCtr="0" anchor="b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6B9"/>
              </a:buClr>
              <a:buSzPts val="11200"/>
              <a:buFont typeface="Helvetica Neue"/>
              <a:buNone/>
            </a:pPr>
            <a:r>
              <a:rPr lang="en-US">
                <a:solidFill>
                  <a:srgbClr val="CCCCCC"/>
                </a:solidFill>
              </a:rPr>
              <a:t>Nunca diga não par</a:t>
            </a:r>
            <a:endParaRPr>
              <a:solidFill>
                <a:srgbClr val="CCCCCC"/>
              </a:solidFill>
            </a:endParaRPr>
          </a:p>
        </p:txBody>
      </p:sp>
      <p:sp>
        <p:nvSpPr>
          <p:cNvPr id="121" name="Google Shape;121;p19"/>
          <p:cNvSpPr txBox="1"/>
          <p:nvPr>
            <p:ph idx="4294967295" type="subTitle"/>
          </p:nvPr>
        </p:nvSpPr>
        <p:spPr>
          <a:xfrm>
            <a:off x="7852099" y="8161734"/>
            <a:ext cx="14716200" cy="34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800"/>
              <a:buFont typeface="Helvetica Neue"/>
              <a:buNone/>
            </a:pPr>
            <a:r>
              <a:rPr b="0" i="0" lang="en-US" sz="7800" u="none" cap="none" strike="noStrike">
                <a:solidFill>
                  <a:srgbClr val="CCCCC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Subtítulo detalhado</a:t>
            </a:r>
            <a:endParaRPr>
              <a:solidFill>
                <a:srgbClr val="CCCCCC"/>
              </a:solidFill>
            </a:endParaRPr>
          </a:p>
        </p:txBody>
      </p:sp>
      <p:sp>
        <p:nvSpPr>
          <p:cNvPr id="122" name="Google Shape;122;p19"/>
          <p:cNvSpPr/>
          <p:nvPr/>
        </p:nvSpPr>
        <p:spPr>
          <a:xfrm>
            <a:off x="0" y="0"/>
            <a:ext cx="24384000" cy="137160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CCCCC"/>
              </a:solidFill>
            </a:endParaRPr>
          </a:p>
        </p:txBody>
      </p:sp>
      <p:sp>
        <p:nvSpPr>
          <p:cNvPr id="123" name="Google Shape;123;p19"/>
          <p:cNvSpPr txBox="1"/>
          <p:nvPr/>
        </p:nvSpPr>
        <p:spPr>
          <a:xfrm>
            <a:off x="2995050" y="5491275"/>
            <a:ext cx="18393900" cy="13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>
                <a:solidFill>
                  <a:srgbClr val="EFEFE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Design != “Preencher espaços”</a:t>
            </a:r>
            <a:endParaRPr sz="9600">
              <a:solidFill>
                <a:srgbClr val="EFEFE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4" name="Google Shape;124;p19"/>
          <p:cNvSpPr txBox="1"/>
          <p:nvPr/>
        </p:nvSpPr>
        <p:spPr>
          <a:xfrm>
            <a:off x="5066400" y="7473375"/>
            <a:ext cx="14251200" cy="13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Design != “Tela Bonita”</a:t>
            </a:r>
            <a:endParaRPr sz="4800">
              <a:solidFill>
                <a:srgbClr val="66666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0"/>
          <p:cNvSpPr/>
          <p:nvPr/>
        </p:nvSpPr>
        <p:spPr>
          <a:xfrm>
            <a:off x="39650" y="-118925"/>
            <a:ext cx="24696600" cy="2537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1C232"/>
              </a:solidFill>
              <a:highlight>
                <a:srgbClr val="FFFFFF"/>
              </a:highlight>
            </a:endParaRPr>
          </a:p>
        </p:txBody>
      </p:sp>
      <p:sp>
        <p:nvSpPr>
          <p:cNvPr id="130" name="Google Shape;130;p20"/>
          <p:cNvSpPr/>
          <p:nvPr/>
        </p:nvSpPr>
        <p:spPr>
          <a:xfrm>
            <a:off x="0" y="5957700"/>
            <a:ext cx="24384000" cy="7758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20"/>
          <p:cNvSpPr/>
          <p:nvPr/>
        </p:nvSpPr>
        <p:spPr>
          <a:xfrm>
            <a:off x="8304925" y="2112475"/>
            <a:ext cx="16079100" cy="4003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20"/>
          <p:cNvSpPr/>
          <p:nvPr/>
        </p:nvSpPr>
        <p:spPr>
          <a:xfrm>
            <a:off x="7611200" y="5442350"/>
            <a:ext cx="1110000" cy="852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20"/>
          <p:cNvSpPr/>
          <p:nvPr/>
        </p:nvSpPr>
        <p:spPr>
          <a:xfrm>
            <a:off x="8998650" y="2786375"/>
            <a:ext cx="1902900" cy="1902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20"/>
          <p:cNvSpPr/>
          <p:nvPr/>
        </p:nvSpPr>
        <p:spPr>
          <a:xfrm>
            <a:off x="8067075" y="2112475"/>
            <a:ext cx="376500" cy="456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20"/>
          <p:cNvSpPr/>
          <p:nvPr/>
        </p:nvSpPr>
        <p:spPr>
          <a:xfrm>
            <a:off x="19825" y="-39650"/>
            <a:ext cx="9375300" cy="699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1"/>
          <p:cNvSpPr/>
          <p:nvPr/>
        </p:nvSpPr>
        <p:spPr>
          <a:xfrm>
            <a:off x="39650" y="-118925"/>
            <a:ext cx="24696600" cy="2537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1C232"/>
              </a:solidFill>
              <a:highlight>
                <a:srgbClr val="FFFFFF"/>
              </a:highlight>
            </a:endParaRPr>
          </a:p>
        </p:txBody>
      </p:sp>
      <p:sp>
        <p:nvSpPr>
          <p:cNvPr id="141" name="Google Shape;141;p21"/>
          <p:cNvSpPr/>
          <p:nvPr/>
        </p:nvSpPr>
        <p:spPr>
          <a:xfrm>
            <a:off x="0" y="5957700"/>
            <a:ext cx="24384000" cy="7758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21"/>
          <p:cNvSpPr/>
          <p:nvPr/>
        </p:nvSpPr>
        <p:spPr>
          <a:xfrm>
            <a:off x="8304925" y="2112475"/>
            <a:ext cx="16079100" cy="4003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21"/>
          <p:cNvSpPr/>
          <p:nvPr/>
        </p:nvSpPr>
        <p:spPr>
          <a:xfrm>
            <a:off x="7611200" y="5442350"/>
            <a:ext cx="1110000" cy="852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21"/>
          <p:cNvSpPr/>
          <p:nvPr/>
        </p:nvSpPr>
        <p:spPr>
          <a:xfrm>
            <a:off x="8998650" y="2786375"/>
            <a:ext cx="1902900" cy="1902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21"/>
          <p:cNvSpPr/>
          <p:nvPr/>
        </p:nvSpPr>
        <p:spPr>
          <a:xfrm>
            <a:off x="8067075" y="2112475"/>
            <a:ext cx="376500" cy="456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2"/>
          <p:cNvSpPr/>
          <p:nvPr/>
        </p:nvSpPr>
        <p:spPr>
          <a:xfrm>
            <a:off x="8205825" y="7155300"/>
            <a:ext cx="16178100" cy="6560700"/>
          </a:xfrm>
          <a:prstGeom prst="rect">
            <a:avLst/>
          </a:prstGeom>
          <a:solidFill>
            <a:srgbClr val="11BAF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22"/>
          <p:cNvSpPr/>
          <p:nvPr/>
        </p:nvSpPr>
        <p:spPr>
          <a:xfrm>
            <a:off x="9831300" y="0"/>
            <a:ext cx="14552700" cy="6560700"/>
          </a:xfrm>
          <a:prstGeom prst="rect">
            <a:avLst/>
          </a:prstGeom>
          <a:solidFill>
            <a:srgbClr val="11BAF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22"/>
          <p:cNvSpPr/>
          <p:nvPr/>
        </p:nvSpPr>
        <p:spPr>
          <a:xfrm rot="2699826">
            <a:off x="5579242" y="1325235"/>
            <a:ext cx="8406368" cy="1856580"/>
          </a:xfrm>
          <a:prstGeom prst="rect">
            <a:avLst/>
          </a:prstGeom>
          <a:solidFill>
            <a:srgbClr val="11BAF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